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86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546DA1F-C129-431B-9450-59EB153F1034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2472567C-8412-4670-8C78-C467254DBB49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sz="281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sz="281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sz="281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sz="281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520"/>
            <a:ext cx="360" cy="36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sz="281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E771A4-104F-4830-864E-10799E809B8C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82D9F2-1125-431F-A7F1-66F84D676F1E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0BB41D-5FDD-4C24-A330-98D7C9D853E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678EECD-105C-46E2-8BBE-3A31218C2C03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5DB586-6C75-49A0-920C-8E52CC205A35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7DC214-2DEC-425A-8C1D-06E89F2CB5B9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2095500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14913" y="2095500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D71AB6-8243-4C0F-8694-CF476114C6DE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88E293-E73C-4EF6-BCD8-AE39246740ED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674D0E-B098-4667-9FA0-3B716739028B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1A818F-877E-4C9D-85A7-AA00B8680B45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BC38B9-9E09-49DA-9CD5-F345874A54B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B32469-6F24-4B63-8FEF-971128AFE609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349BC6-224B-45B4-8EC7-11001DD6F814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17D9FE-F730-4BF4-8643-EE5B890A6C94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38988" y="647700"/>
            <a:ext cx="2235200" cy="5832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31800" y="647700"/>
            <a:ext cx="6554788" cy="5832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F7F1B9-1E4A-49D2-9A34-103A98BA351E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B38455-C87D-4221-958A-F1C6A2259F6D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B8DB21-ED6A-4D06-8C6C-FD0424C06132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7B36FB-8938-4F51-B716-51CE38908660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01C599-5AF8-484E-8948-6B87AB284845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734ACA-E9FD-43AE-9551-32E51C840859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8F6238-F237-488A-9755-D815FE601C92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BB6215-C400-44EC-9D3B-F798D3CA667E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12C5A127-E60F-4CC5-A08E-C5C7F57EECA2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ru-RU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ru-RU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3" cstate="print">
            <a:alphaModFix/>
            <a:lum/>
          </a:blip>
          <a:srcRect/>
          <a:stretch>
            <a:fillRect/>
          </a:stretch>
        </p:blipFill>
        <p:spPr>
          <a:xfrm>
            <a:off x="360" y="360"/>
            <a:ext cx="10079640" cy="7559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32000" y="648000"/>
            <a:ext cx="7056000" cy="64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CLIQUE PARA EDITAR O FORMATO DO TEXTO DO TÍTULO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1"/>
          </p:nvPr>
        </p:nvSpPr>
        <p:spPr>
          <a:xfrm>
            <a:off x="503999" y="2095199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ru-RU"/>
              <a:t>Clique para editar o formato do texto da estrutura de tópicos</a:t>
            </a:r>
          </a:p>
          <a:p>
            <a:pPr lvl="1"/>
            <a:r>
              <a:rPr lang="ru-RU"/>
              <a:t>2.º Nível da estrutura de tópicos</a:t>
            </a:r>
          </a:p>
          <a:p>
            <a:pPr lvl="2"/>
            <a:r>
              <a:rPr lang="ru-RU"/>
              <a:t>3.º Nível da estrutura de tópicos</a:t>
            </a:r>
          </a:p>
          <a:p>
            <a:pPr lvl="3"/>
            <a:r>
              <a:rPr lang="ru-RU"/>
              <a:t>4.º Nível da estrutura de tópicos</a:t>
            </a:r>
          </a:p>
          <a:p>
            <a:pPr lvl="4"/>
            <a:r>
              <a:rPr lang="ru-RU"/>
              <a:t>5.º Nível da estrutura de tópicos</a:t>
            </a:r>
          </a:p>
          <a:p>
            <a:pPr lvl="5"/>
            <a:r>
              <a:rPr lang="ru-RU"/>
              <a:t>6.º Nível da estrutura de tópicos</a:t>
            </a:r>
          </a:p>
          <a:p>
            <a:pPr lvl="6"/>
            <a:r>
              <a:rPr lang="ru-RU"/>
              <a:t>7.º Nível da estrutura de tópicos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2"/>
          </p:nvPr>
        </p:nvSpPr>
        <p:spPr>
          <a:xfrm>
            <a:off x="503999" y="65520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3"/>
          </p:nvPr>
        </p:nvSpPr>
        <p:spPr>
          <a:xfrm>
            <a:off x="3447360" y="655200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4"/>
          </p:nvPr>
        </p:nvSpPr>
        <p:spPr>
          <a:xfrm>
            <a:off x="7227360" y="653472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16D5585-CDF9-4581-AE55-F448F1613278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lvl="0" algn="l" rtl="0" hangingPunct="0">
        <a:buNone/>
        <a:tabLst/>
        <a:defRPr lang="ru-RU" sz="3600" b="0" i="0" u="none" strike="noStrike" kern="1200">
          <a:ln>
            <a:noFill/>
          </a:ln>
          <a:solidFill>
            <a:srgbClr val="333333"/>
          </a:solidFill>
          <a:latin typeface="Liberation Sans" pitchFamily="34"/>
          <a:ea typeface="Droid Sans Fallback" pitchFamily="2"/>
          <a:cs typeface="Lohit Hindi" pitchFamily="2"/>
        </a:defRPr>
      </a:lvl1pPr>
    </p:titleStyle>
    <p:bodyStyle>
      <a:lvl1pPr lvl="0" rtl="0" hangingPunct="0">
        <a:buSzPct val="45000"/>
        <a:buFont typeface="StarSymbol"/>
        <a:buChar char="●"/>
        <a:tabLst/>
        <a:defRPr lang="ru-RU"/>
      </a:lvl1pPr>
      <a:lvl2pPr lvl="1" rtl="0" hangingPunct="0">
        <a:buSzPct val="75000"/>
        <a:buFont typeface="StarSymbol"/>
        <a:buChar char="–"/>
        <a:tabLst/>
        <a:defRPr lang="ru-RU"/>
      </a:lvl2pPr>
      <a:lvl3pPr lvl="2" rtl="0" hangingPunct="0">
        <a:buSzPct val="45000"/>
        <a:buFont typeface="StarSymbol"/>
        <a:buChar char="●"/>
        <a:tabLst/>
        <a:defRPr lang="ru-RU"/>
      </a:lvl3pPr>
      <a:lvl4pPr lvl="3" rtl="0" hangingPunct="0">
        <a:buSzPct val="75000"/>
        <a:buFont typeface="StarSymbol"/>
        <a:buChar char="–"/>
        <a:tabLst/>
        <a:defRPr lang="ru-RU"/>
      </a:lvl4pPr>
      <a:lvl5pPr lvl="4" rtl="0" hangingPunct="0">
        <a:buSzPct val="45000"/>
        <a:buFont typeface="StarSymbol"/>
        <a:buChar char="●"/>
        <a:tabLst/>
        <a:defRPr lang="ru-RU"/>
      </a:lvl5pPr>
      <a:lvl6pPr lvl="5" rtl="0" hangingPunct="0">
        <a:buSzPct val="45000"/>
        <a:buFont typeface="StarSymbol"/>
        <a:buChar char="●"/>
        <a:tabLst/>
        <a:defRPr lang="ru-RU"/>
      </a:lvl6pPr>
      <a:lvl7pPr lvl="6" rtl="0" hangingPunct="0">
        <a:buSzPct val="45000"/>
        <a:buFont typeface="StarSymbol"/>
        <a:buChar char="●"/>
        <a:tabLst/>
        <a:defRPr lang="ru-RU"/>
      </a:lvl7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432000" y="648000"/>
            <a:ext cx="7056000" cy="583164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 sz="5400">
                <a:latin typeface="Cabin" pitchFamily="18"/>
              </a:rPr>
              <a:t>Все профессии нужны — все профессии важны</a:t>
            </a:r>
          </a:p>
          <a:p>
            <a:pPr marL="0" lvl="0" indent="0" algn="ctr">
              <a:buNone/>
            </a:pPr>
            <a:endParaRPr lang="ru-RU" sz="5400">
              <a:latin typeface="Cabin" pitchFamily="18"/>
            </a:endParaRPr>
          </a:p>
          <a:p>
            <a:pPr marL="0" lvl="0" indent="0" algn="ctr">
              <a:buNone/>
            </a:pPr>
            <a:r>
              <a:rPr lang="ru-RU">
                <a:latin typeface="Cabin" pitchFamily="18"/>
              </a:rPr>
              <a:t>2016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360000" y="521639"/>
            <a:ext cx="9288000" cy="11343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000"/>
              <a:t>Профессии, требующие хороших физических данных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2095199"/>
            <a:ext cx="2855880" cy="2091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marL="0" indent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3502799" y="2095199"/>
            <a:ext cx="2855880" cy="2091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marL="0" indent="0"/>
            <a:endParaRPr lang="ru-RU"/>
          </a:p>
        </p:txBody>
      </p:sp>
      <p:sp>
        <p:nvSpPr>
          <p:cNvPr id="5" name="Текст 4"/>
          <p:cNvSpPr txBox="1">
            <a:spLocks noGrp="1"/>
          </p:cNvSpPr>
          <p:nvPr>
            <p:ph type="body" idx="4294967295"/>
          </p:nvPr>
        </p:nvSpPr>
        <p:spPr>
          <a:xfrm>
            <a:off x="6501960" y="2095199"/>
            <a:ext cx="2855880" cy="2091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marL="0" indent="0"/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4294967295"/>
          </p:nvPr>
        </p:nvSpPr>
        <p:spPr>
          <a:xfrm>
            <a:off x="6501960" y="5688000"/>
            <a:ext cx="2855880" cy="15120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endParaRPr lang="ru-RU"/>
          </a:p>
          <a:p>
            <a:pPr lvl="0">
              <a:buNone/>
            </a:pPr>
            <a:endParaRPr lang="ru-RU"/>
          </a:p>
          <a:p>
            <a:pPr lvl="0">
              <a:buNone/>
            </a:pPr>
            <a:r>
              <a:rPr lang="ru-RU" sz="3200"/>
              <a:t>пожарный</a:t>
            </a:r>
          </a:p>
        </p:txBody>
      </p:sp>
      <p:sp>
        <p:nvSpPr>
          <p:cNvPr id="7" name="Текст 6"/>
          <p:cNvSpPr txBox="1">
            <a:spLocks noGrp="1"/>
          </p:cNvSpPr>
          <p:nvPr>
            <p:ph type="body" idx="4294967295"/>
          </p:nvPr>
        </p:nvSpPr>
        <p:spPr>
          <a:xfrm>
            <a:off x="3528000" y="4824000"/>
            <a:ext cx="2855880" cy="2091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endParaRPr lang="ru-RU"/>
          </a:p>
          <a:p>
            <a:pPr lvl="0">
              <a:buNone/>
            </a:pPr>
            <a:endParaRPr lang="ru-RU"/>
          </a:p>
          <a:p>
            <a:pPr lvl="0">
              <a:buNone/>
            </a:pPr>
            <a:r>
              <a:rPr lang="ru-RU" sz="3200"/>
              <a:t>спасатель</a:t>
            </a:r>
          </a:p>
        </p:txBody>
      </p:sp>
      <p:sp>
        <p:nvSpPr>
          <p:cNvPr id="8" name="Текст 7"/>
          <p:cNvSpPr txBox="1">
            <a:spLocks noGrp="1"/>
          </p:cNvSpPr>
          <p:nvPr>
            <p:ph type="body" idx="4294967295"/>
          </p:nvPr>
        </p:nvSpPr>
        <p:spPr>
          <a:xfrm>
            <a:off x="503999" y="4680000"/>
            <a:ext cx="2855880" cy="17964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endParaRPr lang="ru-RU"/>
          </a:p>
          <a:p>
            <a:pPr lvl="0">
              <a:buNone/>
            </a:pPr>
            <a:r>
              <a:rPr lang="ru-RU" sz="3200"/>
              <a:t>космонавт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2000" y="1655999"/>
            <a:ext cx="4413600" cy="302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3816000" y="2951999"/>
            <a:ext cx="3240000" cy="2319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 l="12521" r="10309"/>
          <a:stretch>
            <a:fillRect/>
          </a:stretch>
        </p:blipFill>
        <p:spPr>
          <a:xfrm>
            <a:off x="7056000" y="1420560"/>
            <a:ext cx="2661839" cy="5347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олилиния 11"/>
          <p:cNvSpPr/>
          <p:nvPr/>
        </p:nvSpPr>
        <p:spPr>
          <a:xfrm>
            <a:off x="575816" y="5292005"/>
            <a:ext cx="2376000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3528144" y="6012085"/>
            <a:ext cx="230400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6552480" y="6804173"/>
            <a:ext cx="2160000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5" build="p"/>
      <p:bldP spid="8" grpId="6" build="p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32000" y="418181"/>
            <a:ext cx="9000800" cy="1107996"/>
          </a:xfrm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ru-RU" dirty="0" smtClean="0"/>
              <a:t>Какие черты характера нужны людям этих профессий?</a:t>
            </a:r>
            <a:endParaRPr lang="ru-RU" dirty="0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2095199"/>
            <a:ext cx="2855880" cy="2091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marL="0" indent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3502799" y="2095199"/>
            <a:ext cx="2855880" cy="2091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marL="0" indent="0"/>
            <a:endParaRPr lang="ru-RU"/>
          </a:p>
        </p:txBody>
      </p:sp>
      <p:sp>
        <p:nvSpPr>
          <p:cNvPr id="5" name="Текст 4"/>
          <p:cNvSpPr txBox="1">
            <a:spLocks noGrp="1"/>
          </p:cNvSpPr>
          <p:nvPr>
            <p:ph type="body" idx="4294967295"/>
          </p:nvPr>
        </p:nvSpPr>
        <p:spPr>
          <a:xfrm>
            <a:off x="7560592" y="1655999"/>
            <a:ext cx="2166248" cy="2091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endParaRPr lang="ru-RU" dirty="0"/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sz="3200" dirty="0"/>
              <a:t>клоун</a:t>
            </a:r>
          </a:p>
        </p:txBody>
      </p:sp>
      <p:sp>
        <p:nvSpPr>
          <p:cNvPr id="6" name="Текст 5"/>
          <p:cNvSpPr txBox="1">
            <a:spLocks noGrp="1"/>
          </p:cNvSpPr>
          <p:nvPr>
            <p:ph type="body" idx="4294967295"/>
          </p:nvPr>
        </p:nvSpPr>
        <p:spPr>
          <a:xfrm>
            <a:off x="6501960" y="4385160"/>
            <a:ext cx="2855880" cy="2091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marL="0" indent="0"/>
            <a:endParaRPr lang="ru-RU"/>
          </a:p>
        </p:txBody>
      </p:sp>
      <p:sp>
        <p:nvSpPr>
          <p:cNvPr id="7" name="Текст 6"/>
          <p:cNvSpPr txBox="1">
            <a:spLocks noGrp="1"/>
          </p:cNvSpPr>
          <p:nvPr>
            <p:ph type="body" idx="4294967295"/>
          </p:nvPr>
        </p:nvSpPr>
        <p:spPr>
          <a:xfrm>
            <a:off x="3502799" y="5040000"/>
            <a:ext cx="2855880" cy="18720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endParaRPr lang="ru-RU"/>
          </a:p>
          <a:p>
            <a:pPr lvl="0">
              <a:buNone/>
            </a:pPr>
            <a:endParaRPr lang="ru-RU"/>
          </a:p>
          <a:p>
            <a:pPr lvl="0">
              <a:buNone/>
            </a:pPr>
            <a:r>
              <a:rPr lang="ru-RU"/>
              <a:t>стоматолог</a:t>
            </a:r>
          </a:p>
        </p:txBody>
      </p:sp>
      <p:sp>
        <p:nvSpPr>
          <p:cNvPr id="8" name="Текст 7"/>
          <p:cNvSpPr txBox="1">
            <a:spLocks noGrp="1"/>
          </p:cNvSpPr>
          <p:nvPr>
            <p:ph type="body" idx="4294967295"/>
          </p:nvPr>
        </p:nvSpPr>
        <p:spPr>
          <a:xfrm>
            <a:off x="360000" y="5112000"/>
            <a:ext cx="2855880" cy="2091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endParaRPr lang="ru-RU"/>
          </a:p>
          <a:p>
            <a:pPr lvl="0">
              <a:buNone/>
            </a:pPr>
            <a:r>
              <a:rPr lang="ru-RU" sz="3200"/>
              <a:t>стилист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14080" y="1526760"/>
            <a:ext cx="2437920" cy="3657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 l="15768"/>
          <a:stretch>
            <a:fillRect/>
          </a:stretch>
        </p:blipFill>
        <p:spPr>
          <a:xfrm>
            <a:off x="2808064" y="1475581"/>
            <a:ext cx="4608000" cy="3627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6983999" y="3311999"/>
            <a:ext cx="2742840" cy="399564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олилиния 11"/>
          <p:cNvSpPr/>
          <p:nvPr/>
        </p:nvSpPr>
        <p:spPr>
          <a:xfrm>
            <a:off x="431800" y="5724053"/>
            <a:ext cx="1655999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3528144" y="6156101"/>
            <a:ext cx="1944000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7560592" y="2771725"/>
            <a:ext cx="1440000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31800" y="251445"/>
            <a:ext cx="9073008" cy="1107996"/>
          </a:xfrm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ru-RU" dirty="0" smtClean="0"/>
              <a:t>Люди каких профессий должны обладать талантом?</a:t>
            </a:r>
            <a:endParaRPr lang="ru-RU" dirty="0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2095199"/>
            <a:ext cx="2855880" cy="2091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marL="0" indent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3502799" y="2095199"/>
            <a:ext cx="2855880" cy="2091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marL="0" indent="0"/>
            <a:endParaRPr lang="ru-RU"/>
          </a:p>
        </p:txBody>
      </p:sp>
      <p:sp>
        <p:nvSpPr>
          <p:cNvPr id="5" name="Текст 4"/>
          <p:cNvSpPr txBox="1">
            <a:spLocks noGrp="1"/>
          </p:cNvSpPr>
          <p:nvPr>
            <p:ph type="body" idx="4294967295"/>
          </p:nvPr>
        </p:nvSpPr>
        <p:spPr>
          <a:xfrm>
            <a:off x="6501960" y="2095199"/>
            <a:ext cx="2855880" cy="2091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endParaRPr lang="ru-RU" dirty="0"/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парфюмер</a:t>
            </a:r>
          </a:p>
        </p:txBody>
      </p:sp>
      <p:sp>
        <p:nvSpPr>
          <p:cNvPr id="6" name="Текст 5"/>
          <p:cNvSpPr txBox="1">
            <a:spLocks noGrp="1"/>
          </p:cNvSpPr>
          <p:nvPr>
            <p:ph type="body" idx="4294967295"/>
          </p:nvPr>
        </p:nvSpPr>
        <p:spPr>
          <a:xfrm>
            <a:off x="6501960" y="4385160"/>
            <a:ext cx="2855880" cy="2091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marL="0" indent="0"/>
            <a:endParaRPr lang="ru-RU"/>
          </a:p>
        </p:txBody>
      </p:sp>
      <p:sp>
        <p:nvSpPr>
          <p:cNvPr id="7" name="Текст 6"/>
          <p:cNvSpPr txBox="1">
            <a:spLocks noGrp="1"/>
          </p:cNvSpPr>
          <p:nvPr>
            <p:ph type="body" idx="4294967295"/>
          </p:nvPr>
        </p:nvSpPr>
        <p:spPr>
          <a:xfrm>
            <a:off x="3502799" y="4385160"/>
            <a:ext cx="2855880" cy="2091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endParaRPr lang="ru-RU"/>
          </a:p>
          <a:p>
            <a:pPr lvl="0">
              <a:buNone/>
            </a:pPr>
            <a:endParaRPr lang="ru-RU"/>
          </a:p>
          <a:p>
            <a:pPr lvl="0">
              <a:buNone/>
            </a:pPr>
            <a:endParaRPr lang="ru-RU"/>
          </a:p>
          <a:p>
            <a:pPr lvl="0">
              <a:buNone/>
            </a:pPr>
            <a:r>
              <a:rPr lang="ru-RU" sz="3200"/>
              <a:t>певец</a:t>
            </a:r>
          </a:p>
        </p:txBody>
      </p:sp>
      <p:sp>
        <p:nvSpPr>
          <p:cNvPr id="8" name="Текст 7"/>
          <p:cNvSpPr txBox="1">
            <a:spLocks noGrp="1"/>
          </p:cNvSpPr>
          <p:nvPr>
            <p:ph type="body" idx="4294967295"/>
          </p:nvPr>
        </p:nvSpPr>
        <p:spPr>
          <a:xfrm>
            <a:off x="503999" y="4385160"/>
            <a:ext cx="2855880" cy="2091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endParaRPr lang="ru-RU"/>
          </a:p>
          <a:p>
            <a:pPr lvl="0">
              <a:buNone/>
            </a:pPr>
            <a:r>
              <a:rPr lang="ru-RU" sz="3200"/>
              <a:t>пилот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 l="4535" r="27142"/>
          <a:stretch>
            <a:fillRect/>
          </a:stretch>
        </p:blipFill>
        <p:spPr>
          <a:xfrm>
            <a:off x="0" y="1403573"/>
            <a:ext cx="3600159" cy="3127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3168104" y="2195661"/>
            <a:ext cx="3345688" cy="3345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 l="13850"/>
          <a:stretch>
            <a:fillRect/>
          </a:stretch>
        </p:blipFill>
        <p:spPr>
          <a:xfrm>
            <a:off x="6359305" y="4139877"/>
            <a:ext cx="3721320" cy="314747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олилиния 11"/>
          <p:cNvSpPr/>
          <p:nvPr/>
        </p:nvSpPr>
        <p:spPr>
          <a:xfrm>
            <a:off x="575816" y="5003973"/>
            <a:ext cx="1655999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3600152" y="6012085"/>
            <a:ext cx="1728000" cy="64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6912520" y="3203773"/>
            <a:ext cx="194400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473760"/>
            <a:ext cx="9072000" cy="1562760"/>
          </a:xfrm>
        </p:spPr>
        <p:txBody>
          <a:bodyPr wrap="square" tIns="45720" anchor="b" anchorCtr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1">
              <a:buNone/>
            </a:pPr>
            <a:r>
              <a:rPr lang="ru-RU" sz="4500" b="1">
                <a:solidFill>
                  <a:srgbClr val="11488B"/>
                </a:solidFill>
                <a:latin typeface="Bookman Old Style" pitchFamily="18"/>
              </a:rPr>
              <a:t>Игра «Самая, самая,…»</a:t>
            </a:r>
            <a:br>
              <a:rPr lang="ru-RU" sz="4500" b="1">
                <a:solidFill>
                  <a:srgbClr val="11488B"/>
                </a:solidFill>
                <a:latin typeface="Bookman Old Style" pitchFamily="18"/>
              </a:rPr>
            </a:br>
            <a:endParaRPr lang="ru-RU" sz="4500" b="1">
              <a:solidFill>
                <a:srgbClr val="11488B"/>
              </a:solidFill>
              <a:latin typeface="Bookman Old Style" pitchFamily="18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124239" y="2036519"/>
            <a:ext cx="4451760" cy="5284440"/>
          </a:xfrm>
        </p:spPr>
        <p:txBody>
          <a:bodyPr wrap="square" lIns="91440" tIns="45720" rIns="91440" bIns="45720" anchor="t" anchorCtr="0"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marL="272880" lvl="0" indent="-272880" hangingPunct="1">
              <a:spcBef>
                <a:spcPts val="649"/>
              </a:spcBef>
              <a:spcAft>
                <a:spcPts val="0"/>
              </a:spcAft>
              <a:buNone/>
            </a:pPr>
            <a:r>
              <a:rPr lang="ru-RU" b="1">
                <a:solidFill>
                  <a:srgbClr val="000000"/>
                </a:solidFill>
              </a:rPr>
              <a:t>Назовите профессии:</a:t>
            </a:r>
          </a:p>
          <a:p>
            <a:pPr marL="0" lvl="0" indent="0" hangingPunct="1">
              <a:spcBef>
                <a:spcPts val="649"/>
              </a:spcBef>
              <a:spcAft>
                <a:spcPts val="0"/>
              </a:spcAft>
            </a:pPr>
            <a:r>
              <a:rPr lang="ru-RU">
                <a:solidFill>
                  <a:srgbClr val="000000"/>
                </a:solidFill>
              </a:rPr>
              <a:t>Самая зеленая</a:t>
            </a:r>
          </a:p>
          <a:p>
            <a:pPr marL="0" lvl="0" indent="0" hangingPunct="1">
              <a:spcBef>
                <a:spcPts val="649"/>
              </a:spcBef>
              <a:spcAft>
                <a:spcPts val="0"/>
              </a:spcAft>
            </a:pPr>
            <a:r>
              <a:rPr lang="ru-RU">
                <a:solidFill>
                  <a:srgbClr val="000000"/>
                </a:solidFill>
              </a:rPr>
              <a:t>Самая сладкая</a:t>
            </a:r>
          </a:p>
          <a:p>
            <a:pPr marL="0" lvl="0" indent="0" hangingPunct="1">
              <a:spcBef>
                <a:spcPts val="649"/>
              </a:spcBef>
              <a:spcAft>
                <a:spcPts val="0"/>
              </a:spcAft>
            </a:pPr>
            <a:r>
              <a:rPr lang="ru-RU">
                <a:solidFill>
                  <a:srgbClr val="000000"/>
                </a:solidFill>
              </a:rPr>
              <a:t>Самая денежная</a:t>
            </a:r>
          </a:p>
          <a:p>
            <a:pPr marL="0" lvl="0" indent="0" hangingPunct="1">
              <a:spcBef>
                <a:spcPts val="649"/>
              </a:spcBef>
              <a:spcAft>
                <a:spcPts val="0"/>
              </a:spcAft>
            </a:pPr>
            <a:r>
              <a:rPr lang="ru-RU">
                <a:solidFill>
                  <a:srgbClr val="000000"/>
                </a:solidFill>
              </a:rPr>
              <a:t>Самая «волосатая»</a:t>
            </a:r>
          </a:p>
          <a:p>
            <a:pPr marL="0" lvl="0" indent="0" hangingPunct="1">
              <a:spcBef>
                <a:spcPts val="649"/>
              </a:spcBef>
              <a:spcAft>
                <a:spcPts val="0"/>
              </a:spcAft>
            </a:pPr>
            <a:r>
              <a:rPr lang="ru-RU">
                <a:solidFill>
                  <a:srgbClr val="000000"/>
                </a:solidFill>
              </a:rPr>
              <a:t>Самая детская</a:t>
            </a:r>
          </a:p>
          <a:p>
            <a:pPr marL="0" lvl="0" indent="0" hangingPunct="1">
              <a:spcBef>
                <a:spcPts val="649"/>
              </a:spcBef>
              <a:spcAft>
                <a:spcPts val="0"/>
              </a:spcAft>
            </a:pPr>
            <a:r>
              <a:rPr lang="ru-RU">
                <a:solidFill>
                  <a:srgbClr val="000000"/>
                </a:solidFill>
              </a:rPr>
              <a:t>Самая смешная</a:t>
            </a:r>
          </a:p>
          <a:p>
            <a:pPr marL="0" lvl="0" indent="0" hangingPunct="1">
              <a:spcBef>
                <a:spcPts val="649"/>
              </a:spcBef>
              <a:spcAft>
                <a:spcPts val="0"/>
              </a:spcAft>
            </a:pPr>
            <a:r>
              <a:rPr lang="ru-RU">
                <a:solidFill>
                  <a:srgbClr val="000000"/>
                </a:solidFill>
              </a:rPr>
              <a:t>Самая общительная</a:t>
            </a:r>
          </a:p>
          <a:p>
            <a:pPr marL="0" lvl="0" indent="0" hangingPunct="1">
              <a:spcBef>
                <a:spcPts val="649"/>
              </a:spcBef>
              <a:spcAft>
                <a:spcPts val="0"/>
              </a:spcAft>
            </a:pPr>
            <a:r>
              <a:rPr lang="ru-RU">
                <a:solidFill>
                  <a:srgbClr val="000000"/>
                </a:solidFill>
              </a:rPr>
              <a:t>Самая серьезная</a:t>
            </a:r>
          </a:p>
          <a:p>
            <a:pPr marL="272880" lvl="0" indent="-272880" hangingPunct="1">
              <a:spcBef>
                <a:spcPts val="649"/>
              </a:spcBef>
              <a:spcAft>
                <a:spcPts val="0"/>
              </a:spcAft>
              <a:buNone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503999" y="2416680"/>
            <a:ext cx="4451760" cy="4289400"/>
            <a:chOff x="503999" y="2416680"/>
            <a:chExt cx="4451760" cy="4289400"/>
          </a:xfrm>
        </p:grpSpPr>
        <p:pic>
          <p:nvPicPr>
            <p:cNvPr id="5" name="Содержимое 4"/>
            <p:cNvPicPr>
              <a:picLocks noChangeAspect="1"/>
            </p:cNvPicPr>
            <p:nvPr/>
          </p:nvPicPr>
          <p:blipFill>
            <a:blip r:embed="rId3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503999" y="2416680"/>
              <a:ext cx="4451760" cy="42890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503999" y="2416680"/>
              <a:ext cx="4451760" cy="42894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spirati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66</Words>
  <Application>Microsoft Office PowerPoint</Application>
  <PresentationFormat>Произвольный</PresentationFormat>
  <Paragraphs>41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Обычный</vt:lpstr>
      <vt:lpstr>Inspiration</vt:lpstr>
      <vt:lpstr>Слайд 1</vt:lpstr>
      <vt:lpstr>Профессии, требующие хороших физических данных</vt:lpstr>
      <vt:lpstr>Какие черты характера нужны людям этих профессий?</vt:lpstr>
      <vt:lpstr>Люди каких профессий должны обладать талантом?</vt:lpstr>
      <vt:lpstr>Игра «Самая, самая,…»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7</cp:revision>
  <dcterms:created xsi:type="dcterms:W3CDTF">2016-08-29T19:19:25Z</dcterms:created>
  <dcterms:modified xsi:type="dcterms:W3CDTF">2016-09-01T06:21:22Z</dcterms:modified>
</cp:coreProperties>
</file>