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7" r:id="rId3"/>
    <p:sldId id="264" r:id="rId4"/>
    <p:sldId id="273" r:id="rId5"/>
    <p:sldId id="274" r:id="rId6"/>
    <p:sldId id="275" r:id="rId7"/>
    <p:sldId id="277" r:id="rId8"/>
    <p:sldId id="284" r:id="rId9"/>
    <p:sldId id="279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4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8CC61-F0F3-45FF-B208-ACB21906871A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82FFA-80A3-4B06-B57D-636B0B672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239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6B39-76A8-4B37-BF77-F07172EF3A6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26F95-FF93-41F5-B5B4-D254F51FA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743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2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3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4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5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6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7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9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3C77FA-A478-4C02-A526-FCE2632F2294}" type="slidenum">
              <a:rPr 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/>
              <a:t>10</a:t>
            </a:fld>
            <a:endParaRPr 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Никто не забыт, ничто не забыто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1663" cy="1244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239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828800"/>
            <a:ext cx="3579813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7613" y="1828800"/>
            <a:ext cx="3581400" cy="209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7613" y="4076700"/>
            <a:ext cx="3581400" cy="209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295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BB8F05-884F-4E05-A757-BEE6333382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3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F81B-FF59-4DDA-8D04-EE69374D2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8" name="Picture 9" descr="mi-pobedili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60848"/>
            <a:ext cx="4392488" cy="3033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8" name="Picture 9" descr="mi-pobedili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4392488" cy="3033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229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56792"/>
            <a:ext cx="70567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</a:t>
            </a:r>
          </a:p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Отечественная</a:t>
            </a:r>
          </a:p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война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7" name="Picture 2" descr="C:\Users\Елена\Downloads\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33" b="21833"/>
          <a:stretch>
            <a:fillRect/>
          </a:stretch>
        </p:blipFill>
        <p:spPr bwMode="auto">
          <a:xfrm>
            <a:off x="251520" y="2420888"/>
            <a:ext cx="4800533" cy="36004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411760" y="1268760"/>
            <a:ext cx="6624736" cy="1368152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22 июня 1941 года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5263"/>
            <a:ext cx="83610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Начало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                        Великой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Отечественной войны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915816" y="1544413"/>
            <a:ext cx="4507904" cy="10208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9 мая 1945 года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1746" name="Picture 2" descr="sdfgj - &amp;Ucy;&amp;bcy;&amp;iecy;&amp;rcy;&amp;icy;&amp;tcy;&amp;iecy; &amp;pcy;&amp;acy;&amp;lcy;&amp;acy;&amp;tcy;&amp;kcy;&amp;icy; &amp;Kcy;&amp;ucy;&amp;scy;&amp;ncy;&amp;icy;&amp;rcy;&amp;ocy;&amp;vcy;&amp;icy;&amp;chcy;&amp;acy; &amp;scy; &amp;Kcy;&amp;rcy;&amp;acy;&amp;scy;&amp;ncy;&amp;ocy;&amp;jcy; &amp;pcy;&amp;lcy;&amp;ocy;&amp;shchcy;&amp;acy;&amp;dcy;&amp;icy; &amp;scy;&amp;tcy;&amp;ocy;&amp;lcy;&amp;icy;&amp;tscy;&amp;ycy; &amp;Rcy;&amp;Fcy;!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309" r="2309"/>
          <a:stretch>
            <a:fillRect/>
          </a:stretch>
        </p:blipFill>
        <p:spPr bwMode="auto">
          <a:xfrm>
            <a:off x="539749" y="2276474"/>
            <a:ext cx="5021881" cy="3528789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60383" y="650318"/>
            <a:ext cx="5431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День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Победы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704856" cy="25922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Эта крепость стояла на самой границе. Атаковали её фашисты в первый же день войны. Думали: день — и крепость у них в руках. Целый месяц держались наши солдаты. А когда сил не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осталось и фашисты ворвались в крепость, последний её защитник написал штыком на стене: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«Я умираю, но не сдаюсь».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860032" y="4221088"/>
            <a:ext cx="3995936" cy="8048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Брестская крепость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3554" name="Picture 2" descr="&amp;Ecy;&amp;kcy;&amp;scy;&amp;kcy;&amp;ucy;&amp;rcy;&amp;scy;&amp;icy;&amp;i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654" r="3654"/>
          <a:stretch>
            <a:fillRect/>
          </a:stretch>
        </p:blipFill>
        <p:spPr bwMode="auto">
          <a:xfrm>
            <a:off x="323850" y="3573463"/>
            <a:ext cx="4319588" cy="310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0369"/>
            <a:ext cx="8100392" cy="607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2" y="312845"/>
            <a:ext cx="3840053" cy="260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275550"/>
            <a:ext cx="3696036" cy="28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3800"/>
          <a:stretch/>
        </p:blipFill>
        <p:spPr bwMode="auto">
          <a:xfrm>
            <a:off x="4836511" y="3279465"/>
            <a:ext cx="3839945" cy="285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32" y="312845"/>
            <a:ext cx="3868688" cy="27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>
                <a:solidFill>
                  <a:schemeClr val="accent2"/>
                </a:solidFill>
              </a:rPr>
              <a:t>Кривов Николай</a:t>
            </a:r>
            <a:r>
              <a:rPr lang="ru-RU" sz="4400"/>
              <a:t> </a:t>
            </a:r>
            <a:r>
              <a:rPr lang="ru-RU" sz="4400">
                <a:solidFill>
                  <a:schemeClr val="accent2"/>
                </a:solidFill>
              </a:rPr>
              <a:t>Александрович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Родился </a:t>
            </a:r>
            <a:r>
              <a:rPr lang="ru-RU" sz="2800">
                <a:solidFill>
                  <a:schemeClr val="accent2"/>
                </a:solidFill>
              </a:rPr>
              <a:t>25 мая 1922 года</a:t>
            </a:r>
            <a:r>
              <a:rPr lang="ru-RU" sz="2800"/>
              <a:t>. В деревне Гаврилково, Ростовского района, Ярославской области в семье крестьянина.</a:t>
            </a:r>
          </a:p>
        </p:txBody>
      </p:sp>
      <p:pic>
        <p:nvPicPr>
          <p:cNvPr id="100359" name="Picture 7" descr="Krivov_Nik_Al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84863" y="1125538"/>
            <a:ext cx="2005012" cy="3024187"/>
          </a:xfrm>
        </p:spPr>
      </p:pic>
      <p:pic>
        <p:nvPicPr>
          <p:cNvPr id="100361" name="Picture 9" descr="IMG_044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4167188"/>
            <a:ext cx="2865437" cy="2149475"/>
          </a:xfrm>
        </p:spPr>
      </p:pic>
    </p:spTree>
    <p:extLst>
      <p:ext uri="{BB962C8B-B14F-4D97-AF65-F5344CB8AC3E}">
        <p14:creationId xmlns:p14="http://schemas.microsoft.com/office/powerpoint/2010/main" val="2573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03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03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2025" y="195263"/>
            <a:ext cx="31480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645"/>
            <a:ext cx="853244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152</Words>
  <Application>Microsoft Office PowerPoint</Application>
  <PresentationFormat>Экран (4:3)</PresentationFormat>
  <Paragraphs>30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Эта крепость стояла на самой границе. Атаковали её фашисты в первый же день войны. Думали: день — и крепость у них в руках. Целый месяц держались наши солдаты. А когда сил не  осталось и фашисты ворвались в крепость, последний её защитник написал штыком на стене:  «Я умираю, но не сдаюсь».</vt:lpstr>
      <vt:lpstr>Презентация PowerPoint</vt:lpstr>
      <vt:lpstr>Презентация PowerPoint</vt:lpstr>
      <vt:lpstr>Кривов Николай Александрович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IKT</cp:lastModifiedBy>
  <cp:revision>80</cp:revision>
  <dcterms:created xsi:type="dcterms:W3CDTF">2015-02-21T19:33:28Z</dcterms:created>
  <dcterms:modified xsi:type="dcterms:W3CDTF">2021-12-15T12:33:40Z</dcterms:modified>
</cp:coreProperties>
</file>