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330" name="Group 2"/>
          <p:cNvGrpSpPr>
            <a:grpSpLocks/>
          </p:cNvGrpSpPr>
          <p:nvPr/>
        </p:nvGrpSpPr>
        <p:grpSpPr bwMode="auto">
          <a:xfrm>
            <a:off x="914400" y="1600200"/>
            <a:ext cx="8247063" cy="5257800"/>
            <a:chOff x="576" y="1008"/>
            <a:chExt cx="5195" cy="3312"/>
          </a:xfrm>
        </p:grpSpPr>
        <p:sp>
          <p:nvSpPr>
            <p:cNvPr id="99331" name="Rectangle 3" descr="White marble"/>
            <p:cNvSpPr>
              <a:spLocks noChangeArrowheads="1"/>
            </p:cNvSpPr>
            <p:nvPr/>
          </p:nvSpPr>
          <p:spPr bwMode="auto">
            <a:xfrm>
              <a:off x="641" y="1014"/>
              <a:ext cx="5117" cy="3305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/>
            </a:p>
          </p:txBody>
        </p:sp>
        <p:sp>
          <p:nvSpPr>
            <p:cNvPr id="99332" name="Rectangle 4"/>
            <p:cNvSpPr>
              <a:spLocks noChangeArrowheads="1"/>
            </p:cNvSpPr>
            <p:nvPr/>
          </p:nvSpPr>
          <p:spPr bwMode="auto">
            <a:xfrm>
              <a:off x="576" y="1008"/>
              <a:ext cx="65" cy="331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9333" name="Rectangle 5"/>
            <p:cNvSpPr>
              <a:spLocks noChangeArrowheads="1"/>
            </p:cNvSpPr>
            <p:nvPr/>
          </p:nvSpPr>
          <p:spPr bwMode="auto">
            <a:xfrm>
              <a:off x="576" y="1008"/>
              <a:ext cx="5195" cy="6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9334" name="Rectangle 6"/>
            <p:cNvSpPr>
              <a:spLocks noChangeArrowheads="1"/>
            </p:cNvSpPr>
            <p:nvPr/>
          </p:nvSpPr>
          <p:spPr bwMode="auto">
            <a:xfrm>
              <a:off x="5498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9335" name="Rectangle 7"/>
            <p:cNvSpPr>
              <a:spLocks noChangeArrowheads="1"/>
            </p:cNvSpPr>
            <p:nvPr/>
          </p:nvSpPr>
          <p:spPr bwMode="auto">
            <a:xfrm>
              <a:off x="4975" y="1014"/>
              <a:ext cx="261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9336" name="Rectangle 8"/>
            <p:cNvSpPr>
              <a:spLocks noChangeArrowheads="1"/>
            </p:cNvSpPr>
            <p:nvPr/>
          </p:nvSpPr>
          <p:spPr bwMode="auto">
            <a:xfrm>
              <a:off x="4454" y="1014"/>
              <a:ext cx="259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9337" name="Rectangle 9"/>
            <p:cNvSpPr>
              <a:spLocks noChangeArrowheads="1"/>
            </p:cNvSpPr>
            <p:nvPr/>
          </p:nvSpPr>
          <p:spPr bwMode="auto">
            <a:xfrm>
              <a:off x="3931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9338" name="Rectangle 10"/>
            <p:cNvSpPr>
              <a:spLocks noChangeArrowheads="1"/>
            </p:cNvSpPr>
            <p:nvPr/>
          </p:nvSpPr>
          <p:spPr bwMode="auto">
            <a:xfrm>
              <a:off x="3409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9339" name="Rectangle 11"/>
            <p:cNvSpPr>
              <a:spLocks noChangeArrowheads="1"/>
            </p:cNvSpPr>
            <p:nvPr/>
          </p:nvSpPr>
          <p:spPr bwMode="auto">
            <a:xfrm>
              <a:off x="2887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9340" name="Rectangle 12"/>
            <p:cNvSpPr>
              <a:spLocks noChangeArrowheads="1"/>
            </p:cNvSpPr>
            <p:nvPr/>
          </p:nvSpPr>
          <p:spPr bwMode="auto">
            <a:xfrm>
              <a:off x="2365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9341" name="Rectangle 13"/>
            <p:cNvSpPr>
              <a:spLocks noChangeArrowheads="1"/>
            </p:cNvSpPr>
            <p:nvPr/>
          </p:nvSpPr>
          <p:spPr bwMode="auto">
            <a:xfrm>
              <a:off x="1842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9342" name="Rectangle 14"/>
            <p:cNvSpPr>
              <a:spLocks noChangeArrowheads="1"/>
            </p:cNvSpPr>
            <p:nvPr/>
          </p:nvSpPr>
          <p:spPr bwMode="auto">
            <a:xfrm>
              <a:off x="1320" y="1014"/>
              <a:ext cx="261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9343" name="Rectangle 15"/>
            <p:cNvSpPr>
              <a:spLocks noChangeArrowheads="1"/>
            </p:cNvSpPr>
            <p:nvPr/>
          </p:nvSpPr>
          <p:spPr bwMode="auto">
            <a:xfrm>
              <a:off x="798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9344" name="Rectangle 16"/>
            <p:cNvSpPr>
              <a:spLocks noChangeArrowheads="1"/>
            </p:cNvSpPr>
            <p:nvPr/>
          </p:nvSpPr>
          <p:spPr bwMode="auto">
            <a:xfrm>
              <a:off x="581" y="1114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9345" name="Rectangle 17"/>
            <p:cNvSpPr>
              <a:spLocks noChangeArrowheads="1"/>
            </p:cNvSpPr>
            <p:nvPr/>
          </p:nvSpPr>
          <p:spPr bwMode="auto">
            <a:xfrm>
              <a:off x="581" y="1607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9346" name="Rectangle 18"/>
            <p:cNvSpPr>
              <a:spLocks noChangeArrowheads="1"/>
            </p:cNvSpPr>
            <p:nvPr/>
          </p:nvSpPr>
          <p:spPr bwMode="auto">
            <a:xfrm>
              <a:off x="581" y="2101"/>
              <a:ext cx="53" cy="24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9347" name="Rectangle 19"/>
            <p:cNvSpPr>
              <a:spLocks noChangeArrowheads="1"/>
            </p:cNvSpPr>
            <p:nvPr/>
          </p:nvSpPr>
          <p:spPr bwMode="auto">
            <a:xfrm>
              <a:off x="581" y="2594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9348" name="Rectangle 20"/>
            <p:cNvSpPr>
              <a:spLocks noChangeArrowheads="1"/>
            </p:cNvSpPr>
            <p:nvPr/>
          </p:nvSpPr>
          <p:spPr bwMode="auto">
            <a:xfrm>
              <a:off x="581" y="3088"/>
              <a:ext cx="53" cy="24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9349" name="Rectangle 21"/>
            <p:cNvSpPr>
              <a:spLocks noChangeArrowheads="1"/>
            </p:cNvSpPr>
            <p:nvPr/>
          </p:nvSpPr>
          <p:spPr bwMode="auto">
            <a:xfrm>
              <a:off x="581" y="3581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9350" name="Rectangle 22"/>
            <p:cNvSpPr>
              <a:spLocks noChangeArrowheads="1"/>
            </p:cNvSpPr>
            <p:nvPr/>
          </p:nvSpPr>
          <p:spPr bwMode="auto">
            <a:xfrm>
              <a:off x="581" y="4074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9351" name="Rectangle 23"/>
          <p:cNvSpPr>
            <a:spLocks noGrp="1" noChangeArrowheads="1"/>
          </p:cNvSpPr>
          <p:nvPr>
            <p:ph type="ctrTitle" sz="quarter"/>
          </p:nvPr>
        </p:nvSpPr>
        <p:spPr>
          <a:xfrm>
            <a:off x="3200400" y="304800"/>
            <a:ext cx="5791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9352" name="Rectangle 2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286000" y="3352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Правка образца подзаголовка</a:t>
            </a:r>
          </a:p>
        </p:txBody>
      </p:sp>
      <p:grpSp>
        <p:nvGrpSpPr>
          <p:cNvPr id="99353" name="Group 25"/>
          <p:cNvGrpSpPr>
            <a:grpSpLocks/>
          </p:cNvGrpSpPr>
          <p:nvPr/>
        </p:nvGrpSpPr>
        <p:grpSpPr bwMode="auto">
          <a:xfrm>
            <a:off x="0" y="0"/>
            <a:ext cx="3057525" cy="2057400"/>
            <a:chOff x="0" y="0"/>
            <a:chExt cx="1926" cy="1296"/>
          </a:xfrm>
        </p:grpSpPr>
        <p:sp>
          <p:nvSpPr>
            <p:cNvPr id="99354" name="Rectangle 26" descr="White marble"/>
            <p:cNvSpPr>
              <a:spLocks noChangeArrowheads="1"/>
            </p:cNvSpPr>
            <p:nvPr/>
          </p:nvSpPr>
          <p:spPr bwMode="auto">
            <a:xfrm>
              <a:off x="0" y="0"/>
              <a:ext cx="1920" cy="129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/>
            </a:p>
          </p:txBody>
        </p:sp>
        <p:grpSp>
          <p:nvGrpSpPr>
            <p:cNvPr id="99355" name="Group 27"/>
            <p:cNvGrpSpPr>
              <a:grpSpLocks/>
            </p:cNvGrpSpPr>
            <p:nvPr/>
          </p:nvGrpSpPr>
          <p:grpSpPr bwMode="auto">
            <a:xfrm>
              <a:off x="1" y="1266"/>
              <a:ext cx="1923" cy="30"/>
              <a:chOff x="1" y="1266"/>
              <a:chExt cx="1923" cy="30"/>
            </a:xfrm>
          </p:grpSpPr>
          <p:sp>
            <p:nvSpPr>
              <p:cNvPr id="99356" name="Rectangle 28"/>
              <p:cNvSpPr>
                <a:spLocks noChangeArrowheads="1"/>
              </p:cNvSpPr>
              <p:nvPr/>
            </p:nvSpPr>
            <p:spPr bwMode="auto">
              <a:xfrm>
                <a:off x="1" y="1266"/>
                <a:ext cx="1923" cy="3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57" name="Rectangle 29"/>
              <p:cNvSpPr>
                <a:spLocks noChangeArrowheads="1"/>
              </p:cNvSpPr>
              <p:nvPr/>
            </p:nvSpPr>
            <p:spPr bwMode="auto">
              <a:xfrm>
                <a:off x="6" y="1273"/>
                <a:ext cx="96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58" name="Rectangle 30"/>
              <p:cNvSpPr>
                <a:spLocks noChangeArrowheads="1"/>
              </p:cNvSpPr>
              <p:nvPr/>
            </p:nvSpPr>
            <p:spPr bwMode="auto">
              <a:xfrm>
                <a:off x="199" y="1273"/>
                <a:ext cx="96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59" name="Rectangle 31"/>
              <p:cNvSpPr>
                <a:spLocks noChangeArrowheads="1"/>
              </p:cNvSpPr>
              <p:nvPr/>
            </p:nvSpPr>
            <p:spPr bwMode="auto">
              <a:xfrm>
                <a:off x="392" y="1273"/>
                <a:ext cx="97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60" name="Rectangle 32"/>
              <p:cNvSpPr>
                <a:spLocks noChangeArrowheads="1"/>
              </p:cNvSpPr>
              <p:nvPr/>
            </p:nvSpPr>
            <p:spPr bwMode="auto">
              <a:xfrm>
                <a:off x="586" y="1273"/>
                <a:ext cx="96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61" name="Rectangle 33"/>
              <p:cNvSpPr>
                <a:spLocks noChangeArrowheads="1"/>
              </p:cNvSpPr>
              <p:nvPr/>
            </p:nvSpPr>
            <p:spPr bwMode="auto">
              <a:xfrm>
                <a:off x="779" y="1273"/>
                <a:ext cx="96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62" name="Rectangle 34"/>
              <p:cNvSpPr>
                <a:spLocks noChangeArrowheads="1"/>
              </p:cNvSpPr>
              <p:nvPr/>
            </p:nvSpPr>
            <p:spPr bwMode="auto">
              <a:xfrm>
                <a:off x="972" y="1273"/>
                <a:ext cx="96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63" name="Rectangle 35"/>
              <p:cNvSpPr>
                <a:spLocks noChangeArrowheads="1"/>
              </p:cNvSpPr>
              <p:nvPr/>
            </p:nvSpPr>
            <p:spPr bwMode="auto">
              <a:xfrm>
                <a:off x="1165" y="1273"/>
                <a:ext cx="97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64" name="Rectangle 36"/>
              <p:cNvSpPr>
                <a:spLocks noChangeArrowheads="1"/>
              </p:cNvSpPr>
              <p:nvPr/>
            </p:nvSpPr>
            <p:spPr bwMode="auto">
              <a:xfrm>
                <a:off x="1359" y="1273"/>
                <a:ext cx="96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65" name="Rectangle 37"/>
              <p:cNvSpPr>
                <a:spLocks noChangeArrowheads="1"/>
              </p:cNvSpPr>
              <p:nvPr/>
            </p:nvSpPr>
            <p:spPr bwMode="auto">
              <a:xfrm>
                <a:off x="1552" y="1273"/>
                <a:ext cx="96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66" name="Rectangle 38"/>
              <p:cNvSpPr>
                <a:spLocks noChangeArrowheads="1"/>
              </p:cNvSpPr>
              <p:nvPr/>
            </p:nvSpPr>
            <p:spPr bwMode="auto">
              <a:xfrm>
                <a:off x="1745" y="1273"/>
                <a:ext cx="96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9367" name="Group 39"/>
            <p:cNvGrpSpPr>
              <a:grpSpLocks/>
            </p:cNvGrpSpPr>
            <p:nvPr/>
          </p:nvGrpSpPr>
          <p:grpSpPr bwMode="auto">
            <a:xfrm>
              <a:off x="1899" y="0"/>
              <a:ext cx="27" cy="1295"/>
              <a:chOff x="1899" y="0"/>
              <a:chExt cx="27" cy="1295"/>
            </a:xfrm>
          </p:grpSpPr>
          <p:sp>
            <p:nvSpPr>
              <p:cNvPr id="99368" name="Rectangle 40"/>
              <p:cNvSpPr>
                <a:spLocks noChangeArrowheads="1"/>
              </p:cNvSpPr>
              <p:nvPr/>
            </p:nvSpPr>
            <p:spPr bwMode="auto">
              <a:xfrm>
                <a:off x="1899" y="0"/>
                <a:ext cx="27" cy="1295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69" name="Rectangle 41"/>
              <p:cNvSpPr>
                <a:spLocks noChangeArrowheads="1"/>
              </p:cNvSpPr>
              <p:nvPr/>
            </p:nvSpPr>
            <p:spPr bwMode="auto">
              <a:xfrm>
                <a:off x="1900" y="1195"/>
                <a:ext cx="19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70" name="Rectangle 42"/>
              <p:cNvSpPr>
                <a:spLocks noChangeArrowheads="1"/>
              </p:cNvSpPr>
              <p:nvPr/>
            </p:nvSpPr>
            <p:spPr bwMode="auto">
              <a:xfrm>
                <a:off x="1900" y="1002"/>
                <a:ext cx="19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71" name="Rectangle 43"/>
              <p:cNvSpPr>
                <a:spLocks noChangeArrowheads="1"/>
              </p:cNvSpPr>
              <p:nvPr/>
            </p:nvSpPr>
            <p:spPr bwMode="auto">
              <a:xfrm>
                <a:off x="1900" y="809"/>
                <a:ext cx="19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72" name="Rectangle 44"/>
              <p:cNvSpPr>
                <a:spLocks noChangeArrowheads="1"/>
              </p:cNvSpPr>
              <p:nvPr/>
            </p:nvSpPr>
            <p:spPr bwMode="auto">
              <a:xfrm>
                <a:off x="1900" y="616"/>
                <a:ext cx="19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73" name="Rectangle 45"/>
              <p:cNvSpPr>
                <a:spLocks noChangeArrowheads="1"/>
              </p:cNvSpPr>
              <p:nvPr/>
            </p:nvSpPr>
            <p:spPr bwMode="auto">
              <a:xfrm>
                <a:off x="1900" y="423"/>
                <a:ext cx="19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74" name="Rectangle 46"/>
              <p:cNvSpPr>
                <a:spLocks noChangeArrowheads="1"/>
              </p:cNvSpPr>
              <p:nvPr/>
            </p:nvSpPr>
            <p:spPr bwMode="auto">
              <a:xfrm>
                <a:off x="1900" y="230"/>
                <a:ext cx="19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75" name="Rectangle 47"/>
              <p:cNvSpPr>
                <a:spLocks noChangeArrowheads="1"/>
              </p:cNvSpPr>
              <p:nvPr/>
            </p:nvSpPr>
            <p:spPr bwMode="auto">
              <a:xfrm>
                <a:off x="1900" y="37"/>
                <a:ext cx="19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99376" name="Rectangle 4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9377" name="Rectangle 49"/>
          <p:cNvSpPr>
            <a:spLocks noGrp="1" noChangeArrowheads="1"/>
          </p:cNvSpPr>
          <p:nvPr>
            <p:ph type="ftr" sz="quarter" idx="3"/>
          </p:nvPr>
        </p:nvSpPr>
        <p:spPr>
          <a:xfrm>
            <a:off x="3200400" y="6400800"/>
            <a:ext cx="35814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9378" name="Rectangle 5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81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E135B0B-733D-4C1F-BE64-2966782D22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9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9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51" grpId="0" autoUpdateAnimBg="0"/>
      <p:bldP spid="99352" grpId="0" build="p" autoUpdateAnimBg="0" advAuto="0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93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9935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F31FD-6455-4617-B367-7B20A7087B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04800"/>
            <a:ext cx="18288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95400" y="304800"/>
            <a:ext cx="53340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6EAC4-7762-4517-804D-E4A89B222D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239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295400" y="1828800"/>
            <a:ext cx="3579813" cy="4343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027613" y="1828800"/>
            <a:ext cx="3581400" cy="2095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027613" y="4076700"/>
            <a:ext cx="3581400" cy="2095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295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200400" y="6400800"/>
            <a:ext cx="35052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4BB8F05-884F-4E05-A757-BEE6333382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239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295400" y="1828800"/>
            <a:ext cx="3579813" cy="4343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7613" y="1828800"/>
            <a:ext cx="3581400" cy="4343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295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200400" y="6400800"/>
            <a:ext cx="35052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2D3FE82-ADDE-439E-B7ED-CE157DFAA4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371600" y="304800"/>
            <a:ext cx="7239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295400" y="1828800"/>
            <a:ext cx="3579813" cy="2095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027613" y="1828800"/>
            <a:ext cx="3581400" cy="2095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1295400" y="4076700"/>
            <a:ext cx="3579813" cy="2095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27613" y="4076700"/>
            <a:ext cx="3581400" cy="2095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295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200400" y="6400800"/>
            <a:ext cx="35052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A9940A6-AE18-45AA-A616-79CEB4EDEB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F1082-C911-473D-8CF7-9CCCF08694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376D5-1FE0-4163-A0D1-14AFB47856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95400" y="1828800"/>
            <a:ext cx="3579813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7613" y="1828800"/>
            <a:ext cx="3581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E66D2-4B62-4464-B9BC-9F15B9695E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856A9-9926-4044-8094-47408CF741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C6AC4-5A92-44B4-A161-EEEB4DD3A0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37DD7-EC52-4EEA-A4A3-8CC7202B87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62B354-B9E0-458F-9952-B0F2F89EA2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B689F-6593-4E52-AE8A-69B1356673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306" name="Group 2"/>
          <p:cNvGrpSpPr>
            <a:grpSpLocks/>
          </p:cNvGrpSpPr>
          <p:nvPr/>
        </p:nvGrpSpPr>
        <p:grpSpPr bwMode="auto">
          <a:xfrm>
            <a:off x="914400" y="1600200"/>
            <a:ext cx="8247063" cy="5257800"/>
            <a:chOff x="576" y="1008"/>
            <a:chExt cx="5195" cy="3312"/>
          </a:xfrm>
        </p:grpSpPr>
        <p:sp>
          <p:nvSpPr>
            <p:cNvPr id="98307" name="Rectangle 3" descr="White marble"/>
            <p:cNvSpPr>
              <a:spLocks noChangeArrowheads="1"/>
            </p:cNvSpPr>
            <p:nvPr/>
          </p:nvSpPr>
          <p:spPr bwMode="auto">
            <a:xfrm>
              <a:off x="641" y="1014"/>
              <a:ext cx="5117" cy="3305"/>
            </a:xfrm>
            <a:prstGeom prst="rect">
              <a:avLst/>
            </a:prstGeom>
            <a:blipFill dpi="0" rotWithShape="0">
              <a:blip r:embed="rId16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/>
            </a:p>
          </p:txBody>
        </p:sp>
        <p:sp>
          <p:nvSpPr>
            <p:cNvPr id="98308" name="Rectangle 4"/>
            <p:cNvSpPr>
              <a:spLocks noChangeArrowheads="1"/>
            </p:cNvSpPr>
            <p:nvPr/>
          </p:nvSpPr>
          <p:spPr bwMode="auto">
            <a:xfrm>
              <a:off x="576" y="1008"/>
              <a:ext cx="65" cy="331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8309" name="Rectangle 5"/>
            <p:cNvSpPr>
              <a:spLocks noChangeArrowheads="1"/>
            </p:cNvSpPr>
            <p:nvPr/>
          </p:nvSpPr>
          <p:spPr bwMode="auto">
            <a:xfrm>
              <a:off x="576" y="1008"/>
              <a:ext cx="5195" cy="6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8310" name="Rectangle 6"/>
            <p:cNvSpPr>
              <a:spLocks noChangeArrowheads="1"/>
            </p:cNvSpPr>
            <p:nvPr/>
          </p:nvSpPr>
          <p:spPr bwMode="auto">
            <a:xfrm>
              <a:off x="5498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8311" name="Rectangle 7"/>
            <p:cNvSpPr>
              <a:spLocks noChangeArrowheads="1"/>
            </p:cNvSpPr>
            <p:nvPr/>
          </p:nvSpPr>
          <p:spPr bwMode="auto">
            <a:xfrm>
              <a:off x="4975" y="1014"/>
              <a:ext cx="261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8312" name="Rectangle 8"/>
            <p:cNvSpPr>
              <a:spLocks noChangeArrowheads="1"/>
            </p:cNvSpPr>
            <p:nvPr/>
          </p:nvSpPr>
          <p:spPr bwMode="auto">
            <a:xfrm>
              <a:off x="4454" y="1014"/>
              <a:ext cx="259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8313" name="Rectangle 9"/>
            <p:cNvSpPr>
              <a:spLocks noChangeArrowheads="1"/>
            </p:cNvSpPr>
            <p:nvPr/>
          </p:nvSpPr>
          <p:spPr bwMode="auto">
            <a:xfrm>
              <a:off x="3931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8314" name="Rectangle 10"/>
            <p:cNvSpPr>
              <a:spLocks noChangeArrowheads="1"/>
            </p:cNvSpPr>
            <p:nvPr/>
          </p:nvSpPr>
          <p:spPr bwMode="auto">
            <a:xfrm>
              <a:off x="3409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8315" name="Rectangle 11"/>
            <p:cNvSpPr>
              <a:spLocks noChangeArrowheads="1"/>
            </p:cNvSpPr>
            <p:nvPr/>
          </p:nvSpPr>
          <p:spPr bwMode="auto">
            <a:xfrm>
              <a:off x="2887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8316" name="Rectangle 12"/>
            <p:cNvSpPr>
              <a:spLocks noChangeArrowheads="1"/>
            </p:cNvSpPr>
            <p:nvPr/>
          </p:nvSpPr>
          <p:spPr bwMode="auto">
            <a:xfrm>
              <a:off x="2365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8317" name="Rectangle 13"/>
            <p:cNvSpPr>
              <a:spLocks noChangeArrowheads="1"/>
            </p:cNvSpPr>
            <p:nvPr/>
          </p:nvSpPr>
          <p:spPr bwMode="auto">
            <a:xfrm>
              <a:off x="1842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8318" name="Rectangle 14"/>
            <p:cNvSpPr>
              <a:spLocks noChangeArrowheads="1"/>
            </p:cNvSpPr>
            <p:nvPr/>
          </p:nvSpPr>
          <p:spPr bwMode="auto">
            <a:xfrm>
              <a:off x="1320" y="1014"/>
              <a:ext cx="261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8319" name="Rectangle 15"/>
            <p:cNvSpPr>
              <a:spLocks noChangeArrowheads="1"/>
            </p:cNvSpPr>
            <p:nvPr/>
          </p:nvSpPr>
          <p:spPr bwMode="auto">
            <a:xfrm>
              <a:off x="798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8320" name="Rectangle 16"/>
            <p:cNvSpPr>
              <a:spLocks noChangeArrowheads="1"/>
            </p:cNvSpPr>
            <p:nvPr/>
          </p:nvSpPr>
          <p:spPr bwMode="auto">
            <a:xfrm>
              <a:off x="581" y="1114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8321" name="Rectangle 17"/>
            <p:cNvSpPr>
              <a:spLocks noChangeArrowheads="1"/>
            </p:cNvSpPr>
            <p:nvPr/>
          </p:nvSpPr>
          <p:spPr bwMode="auto">
            <a:xfrm>
              <a:off x="581" y="1607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8322" name="Rectangle 18"/>
            <p:cNvSpPr>
              <a:spLocks noChangeArrowheads="1"/>
            </p:cNvSpPr>
            <p:nvPr/>
          </p:nvSpPr>
          <p:spPr bwMode="auto">
            <a:xfrm>
              <a:off x="581" y="2101"/>
              <a:ext cx="53" cy="24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8323" name="Rectangle 19"/>
            <p:cNvSpPr>
              <a:spLocks noChangeArrowheads="1"/>
            </p:cNvSpPr>
            <p:nvPr/>
          </p:nvSpPr>
          <p:spPr bwMode="auto">
            <a:xfrm>
              <a:off x="581" y="2594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8324" name="Rectangle 20"/>
            <p:cNvSpPr>
              <a:spLocks noChangeArrowheads="1"/>
            </p:cNvSpPr>
            <p:nvPr/>
          </p:nvSpPr>
          <p:spPr bwMode="auto">
            <a:xfrm>
              <a:off x="581" y="3088"/>
              <a:ext cx="53" cy="24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8325" name="Rectangle 21"/>
            <p:cNvSpPr>
              <a:spLocks noChangeArrowheads="1"/>
            </p:cNvSpPr>
            <p:nvPr/>
          </p:nvSpPr>
          <p:spPr bwMode="auto">
            <a:xfrm>
              <a:off x="581" y="3581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8326" name="Rectangle 22"/>
            <p:cNvSpPr>
              <a:spLocks noChangeArrowheads="1"/>
            </p:cNvSpPr>
            <p:nvPr/>
          </p:nvSpPr>
          <p:spPr bwMode="auto">
            <a:xfrm>
              <a:off x="581" y="4074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8327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8328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828800"/>
            <a:ext cx="7313613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8329" name="Rectangle 2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ru-RU"/>
          </a:p>
        </p:txBody>
      </p:sp>
      <p:sp>
        <p:nvSpPr>
          <p:cNvPr id="9833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400800"/>
            <a:ext cx="3505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ru-RU"/>
          </a:p>
        </p:txBody>
      </p:sp>
      <p:sp>
        <p:nvSpPr>
          <p:cNvPr id="98331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55E9D012-E3B9-4DF7-AEC1-04DBA28727B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  <p:sldLayoutId id="2147483747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медаль героя 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813"/>
            <a:ext cx="5118100" cy="6834187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48263" y="2420938"/>
            <a:ext cx="5692775" cy="379412"/>
          </a:xfrm>
        </p:spPr>
        <p:txBody>
          <a:bodyPr/>
          <a:lstStyle/>
          <a:p>
            <a:r>
              <a:rPr lang="ru-RU" sz="4400">
                <a:solidFill>
                  <a:schemeClr val="accent2"/>
                </a:solidFill>
              </a:rPr>
              <a:t>Герой </a:t>
            </a:r>
            <a:br>
              <a:rPr lang="ru-RU" sz="4400">
                <a:solidFill>
                  <a:schemeClr val="accent2"/>
                </a:solidFill>
              </a:rPr>
            </a:br>
            <a:r>
              <a:rPr lang="ru-RU" sz="4400">
                <a:solidFill>
                  <a:schemeClr val="accent2"/>
                </a:solidFill>
              </a:rPr>
              <a:t>       Советского </a:t>
            </a:r>
            <a:br>
              <a:rPr lang="ru-RU" sz="4400">
                <a:solidFill>
                  <a:schemeClr val="accent2"/>
                </a:solidFill>
              </a:rPr>
            </a:br>
            <a:r>
              <a:rPr lang="ru-RU" sz="4400">
                <a:solidFill>
                  <a:schemeClr val="accent2"/>
                </a:solidFill>
              </a:rPr>
              <a:t>                  Союза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4663" y="4365625"/>
            <a:ext cx="6030912" cy="723900"/>
          </a:xfrm>
        </p:spPr>
        <p:txBody>
          <a:bodyPr/>
          <a:lstStyle/>
          <a:p>
            <a:r>
              <a:rPr lang="ru-RU">
                <a:solidFill>
                  <a:schemeClr val="accent2"/>
                </a:solidFill>
              </a:rPr>
              <a:t>наш земляк</a:t>
            </a:r>
          </a:p>
        </p:txBody>
      </p:sp>
    </p:spTree>
  </p:cSld>
  <p:clrMapOvr>
    <a:masterClrMapping/>
  </p:clrMapOvr>
  <p:transition spd="slow" advTm="3000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>
                <a:solidFill>
                  <a:schemeClr val="accent2"/>
                </a:solidFill>
              </a:rPr>
              <a:t>Кривов Николай</a:t>
            </a:r>
            <a:r>
              <a:rPr lang="ru-RU" sz="4400"/>
              <a:t> </a:t>
            </a:r>
            <a:r>
              <a:rPr lang="ru-RU" sz="4400">
                <a:solidFill>
                  <a:schemeClr val="accent2"/>
                </a:solidFill>
              </a:rPr>
              <a:t>Александрович</a:t>
            </a: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800"/>
              <a:t>Родился </a:t>
            </a:r>
            <a:r>
              <a:rPr lang="ru-RU" sz="2800">
                <a:solidFill>
                  <a:schemeClr val="accent2"/>
                </a:solidFill>
              </a:rPr>
              <a:t>25 мая 1922 года</a:t>
            </a:r>
            <a:r>
              <a:rPr lang="ru-RU" sz="2800"/>
              <a:t>. В деревне Гаврилково, Ростовского района, Ярославской области в семье крестьянина.</a:t>
            </a:r>
          </a:p>
        </p:txBody>
      </p:sp>
      <p:pic>
        <p:nvPicPr>
          <p:cNvPr id="100359" name="Picture 7" descr="Krivov_Nik_Aldr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884863" y="1125538"/>
            <a:ext cx="2005012" cy="3024187"/>
          </a:xfrm>
        </p:spPr>
      </p:pic>
      <p:pic>
        <p:nvPicPr>
          <p:cNvPr id="100361" name="Picture 9" descr="IMG_044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64163" y="4167188"/>
            <a:ext cx="2865437" cy="2149475"/>
          </a:xfrm>
        </p:spPr>
      </p:pic>
      <p:sp>
        <p:nvSpPr>
          <p:cNvPr id="100362" name="Text Box 10"/>
          <p:cNvSpPr txBox="1">
            <a:spLocks noChangeArrowheads="1"/>
          </p:cNvSpPr>
          <p:nvPr/>
        </p:nvSpPr>
        <p:spPr bwMode="auto">
          <a:xfrm>
            <a:off x="1476375" y="4868863"/>
            <a:ext cx="3743325" cy="11874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Дом, в котором жила семья Кривовых перед тем как уехали в Ярославль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1003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0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0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0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0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1003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/>
      <p:bldP spid="100357" grpId="1" build="p"/>
      <p:bldP spid="1003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chemeClr val="accent2"/>
                </a:solidFill>
              </a:rPr>
              <a:t>Образование 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1628775"/>
            <a:ext cx="5761038" cy="4543425"/>
          </a:xfrm>
        </p:spPr>
        <p:txBody>
          <a:bodyPr/>
          <a:lstStyle/>
          <a:p>
            <a:r>
              <a:rPr lang="ru-RU" sz="2800"/>
              <a:t>Учился в школе №16 имени Подвойского. Закончил  9 классов.</a:t>
            </a:r>
          </a:p>
          <a:p>
            <a:r>
              <a:rPr lang="ru-RU" sz="2800"/>
              <a:t>Закончил Ярославский аэроклуб.</a:t>
            </a:r>
          </a:p>
          <a:p>
            <a:r>
              <a:rPr lang="ru-RU" sz="2800"/>
              <a:t>По рекомендации аэроклуба был направлен в Свердловскую аквиашколу первичного обучения, а для специализации перевели в Энгельскую авиашколу. Закончил в 1941 году.</a:t>
            </a:r>
          </a:p>
        </p:txBody>
      </p:sp>
      <p:pic>
        <p:nvPicPr>
          <p:cNvPr id="102406" name="Picture 6" descr="г. Ярославль, мемориальная доска на здании аэроклуба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 t="1436" b="8838"/>
          <a:stretch>
            <a:fillRect/>
          </a:stretch>
        </p:blipFill>
        <p:spPr>
          <a:xfrm>
            <a:off x="6588125" y="1628775"/>
            <a:ext cx="2390775" cy="4464050"/>
          </a:xfrm>
          <a:noFill/>
          <a:ln/>
        </p:spPr>
      </p:pic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6443663" y="5942013"/>
            <a:ext cx="2519362" cy="915987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Мемориальная доска на здании в г. Ярославле, где находился аэроклуб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85" decel="1000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385" decel="100000"/>
                                        <p:tgtEl>
                                          <p:spTgt spid="1024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385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385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3" grpId="0" build="p"/>
      <p:bldP spid="10240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30" name="Picture 6" descr="i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35150" y="1760538"/>
            <a:ext cx="6372225" cy="5097462"/>
          </a:xfrm>
          <a:noFill/>
          <a:ln/>
        </p:spPr>
      </p:pic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chemeClr val="accent2"/>
                </a:solidFill>
              </a:rPr>
              <a:t>Война 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1700213"/>
            <a:ext cx="6121400" cy="4249737"/>
          </a:xfrm>
        </p:spPr>
        <p:txBody>
          <a:bodyPr/>
          <a:lstStyle/>
          <a:p>
            <a:r>
              <a:rPr lang="ru-RU" sz="2400"/>
              <a:t>В первые месяцы Вов оставался в тылу, перегонял боевые машины</a:t>
            </a:r>
          </a:p>
          <a:p>
            <a:r>
              <a:rPr lang="ru-RU" sz="2400"/>
              <a:t>11 сентября 1942 года под Воронежем получил боевое крещение. На подбитом самолёте выполнил боевое задание.</a:t>
            </a:r>
          </a:p>
          <a:p>
            <a:r>
              <a:rPr lang="ru-RU" sz="2400"/>
              <a:t>12 февраля 1943 года возле Белгорода обнаружил вражеский аэродром. За  три захода на взлётно- посадочной полосе создал два очага пожаров, невредимым вернулся в полк и доставил ценные сведения</a:t>
            </a:r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7092950" y="4221163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Ил - 2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1034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1034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7" grpId="0" build="p"/>
      <p:bldP spid="1034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chemeClr val="accent2"/>
                </a:solidFill>
              </a:rPr>
              <a:t>Война 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16 июня 1943 года при разведке войск противника, самолёт Кривова был атакован двумя фашистскими истребителями. Раненый в голову, на изрешечённой пулями  машине, он дотянул до аэродрома.</a:t>
            </a:r>
          </a:p>
          <a:p>
            <a:pPr>
              <a:lnSpc>
                <a:spcPct val="90000"/>
              </a:lnSpc>
            </a:pPr>
            <a:r>
              <a:rPr lang="ru-RU" sz="2400"/>
              <a:t>12 июля 1943 года при возвращении с боевого задания группа Кривова была атакована шестью «мессершмиттами-109». Спасая ведомых, командир отвлёк огонь фашистов на себя. Снова был ранен в голову, но довёл группу до базы.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ru-RU" sz="2400"/>
              <a:t>К ноябрю 1943 года лейтенант Кривов совершил 92 боевых вылета.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chemeClr val="accent2"/>
                </a:solidFill>
              </a:rPr>
              <a:t>Гибель героя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Последний бой лейтенант Кривов провёл под Киевом </a:t>
            </a:r>
            <a:r>
              <a:rPr lang="ru-RU">
                <a:solidFill>
                  <a:schemeClr val="accent2"/>
                </a:solidFill>
              </a:rPr>
              <a:t>6 ноября 1943 года. </a:t>
            </a:r>
            <a:r>
              <a:rPr lang="ru-RU"/>
              <a:t>В начале</a:t>
            </a:r>
            <a:r>
              <a:rPr lang="ru-RU">
                <a:solidFill>
                  <a:schemeClr val="accent2"/>
                </a:solidFill>
              </a:rPr>
              <a:t> </a:t>
            </a:r>
            <a:r>
              <a:rPr lang="ru-RU"/>
              <a:t>боя был подбит напарник. Остался один против четырёх фашистских истребителей. Двух сбили, но и сам Николай Александрович был ранен. Из последних сил приземлил машину, не долетев до линии фронта. Умер на руках своего стрелка Валерия Конарева.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chemeClr val="accent2"/>
                </a:solidFill>
              </a:rPr>
              <a:t>Награды героя</a:t>
            </a:r>
          </a:p>
        </p:txBody>
      </p:sp>
      <p:pic>
        <p:nvPicPr>
          <p:cNvPr id="106504" name="Picture 8" descr="орден Ленина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16013" y="1916113"/>
            <a:ext cx="1724025" cy="2808287"/>
          </a:xfrm>
        </p:spPr>
      </p:pic>
      <p:pic>
        <p:nvPicPr>
          <p:cNvPr id="106505" name="Picture 9" descr="орден Красного Знамени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987675" y="1989138"/>
            <a:ext cx="1620838" cy="2736850"/>
          </a:xfrm>
        </p:spPr>
      </p:pic>
      <p:pic>
        <p:nvPicPr>
          <p:cNvPr id="106506" name="Picture 10" descr="орден отечественной войны 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076825" y="1989138"/>
            <a:ext cx="1693863" cy="2671762"/>
          </a:xfrm>
        </p:spPr>
      </p:pic>
      <p:pic>
        <p:nvPicPr>
          <p:cNvPr id="106507" name="Picture 11" descr="орден Отечественной войны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7235825" y="1989138"/>
            <a:ext cx="1539875" cy="2663825"/>
          </a:xfrm>
        </p:spPr>
      </p:pic>
      <p:sp>
        <p:nvSpPr>
          <p:cNvPr id="106508" name="Text Box 12"/>
          <p:cNvSpPr txBox="1">
            <a:spLocks noChangeArrowheads="1"/>
          </p:cNvSpPr>
          <p:nvPr/>
        </p:nvSpPr>
        <p:spPr bwMode="auto">
          <a:xfrm>
            <a:off x="1042988" y="4652963"/>
            <a:ext cx="1439862" cy="6413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орден Ленина </a:t>
            </a:r>
          </a:p>
        </p:txBody>
      </p:sp>
      <p:sp>
        <p:nvSpPr>
          <p:cNvPr id="106509" name="Text Box 13"/>
          <p:cNvSpPr txBox="1">
            <a:spLocks noChangeArrowheads="1"/>
          </p:cNvSpPr>
          <p:nvPr/>
        </p:nvSpPr>
        <p:spPr bwMode="auto">
          <a:xfrm>
            <a:off x="3059113" y="4652963"/>
            <a:ext cx="1223962" cy="915987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2 ордена Красного Знамени</a:t>
            </a:r>
          </a:p>
        </p:txBody>
      </p:sp>
      <p:sp>
        <p:nvSpPr>
          <p:cNvPr id="106510" name="Text Box 14"/>
          <p:cNvSpPr txBox="1">
            <a:spLocks noChangeArrowheads="1"/>
          </p:cNvSpPr>
          <p:nvPr/>
        </p:nvSpPr>
        <p:spPr bwMode="auto">
          <a:xfrm>
            <a:off x="4572000" y="4581525"/>
            <a:ext cx="2232025" cy="91598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орден Отечественной войны</a:t>
            </a:r>
            <a:r>
              <a:rPr lang="en-US"/>
              <a:t> I </a:t>
            </a:r>
            <a:r>
              <a:rPr lang="ru-RU"/>
              <a:t>степени</a:t>
            </a:r>
          </a:p>
        </p:txBody>
      </p:sp>
      <p:sp>
        <p:nvSpPr>
          <p:cNvPr id="106511" name="Text Box 15"/>
          <p:cNvSpPr txBox="1">
            <a:spLocks noChangeArrowheads="1"/>
          </p:cNvSpPr>
          <p:nvPr/>
        </p:nvSpPr>
        <p:spPr bwMode="auto">
          <a:xfrm>
            <a:off x="6732588" y="4581525"/>
            <a:ext cx="2160587" cy="91598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орден Отечественной войны</a:t>
            </a:r>
            <a:r>
              <a:rPr lang="en-US"/>
              <a:t> II </a:t>
            </a:r>
            <a:r>
              <a:rPr lang="ru-RU"/>
              <a:t>степени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1065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10650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1065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10650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1065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1065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70" decel="100000"/>
                                        <p:tgtEl>
                                          <p:spTgt spid="1065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770" decel="100000"/>
                                        <p:tgtEl>
                                          <p:spTgt spid="10650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508" grpId="0"/>
      <p:bldP spid="106509" grpId="0"/>
      <p:bldP spid="106510" grpId="0"/>
      <p:bldP spid="1065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chemeClr val="accent2"/>
                </a:solidFill>
              </a:rPr>
              <a:t>Награды героя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1700213"/>
            <a:ext cx="4356100" cy="4471987"/>
          </a:xfrm>
        </p:spPr>
        <p:txBody>
          <a:bodyPr/>
          <a:lstStyle/>
          <a:p>
            <a:r>
              <a:rPr lang="ru-RU" sz="2800"/>
              <a:t>Указом Президиума Верховного Совета СССР от 4 февраля 1944 года  лейтенанту Кривову Николаю Александровичу посмертно присвоено звание </a:t>
            </a:r>
            <a:r>
              <a:rPr lang="ru-RU" sz="2800">
                <a:solidFill>
                  <a:schemeClr val="accent2"/>
                </a:solidFill>
              </a:rPr>
              <a:t>Героя Советского Союза</a:t>
            </a:r>
            <a:r>
              <a:rPr lang="ru-RU" sz="2800"/>
              <a:t>.</a:t>
            </a:r>
          </a:p>
        </p:txBody>
      </p:sp>
      <p:pic>
        <p:nvPicPr>
          <p:cNvPr id="108550" name="Picture 6" descr="медаль героя СС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95963" y="1700213"/>
            <a:ext cx="3079750" cy="41052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chemeClr val="accent2"/>
                </a:solidFill>
              </a:rPr>
              <a:t>Память о герое</a:t>
            </a:r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800"/>
              <a:t>Именем Николая Кривова названы улицы в Васильково . В июле 1965 года бывшая Ключевая во Фрунзенском районе Ярославля.</a:t>
            </a:r>
          </a:p>
        </p:txBody>
      </p:sp>
      <p:pic>
        <p:nvPicPr>
          <p:cNvPr id="110599" name="Picture 7" descr="карта Яр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32363" y="1844675"/>
            <a:ext cx="3960812" cy="3471863"/>
          </a:xfrm>
        </p:spPr>
      </p:pic>
      <p:sp>
        <p:nvSpPr>
          <p:cNvPr id="110600" name="Text Box 8"/>
          <p:cNvSpPr txBox="1">
            <a:spLocks noChangeArrowheads="1"/>
          </p:cNvSpPr>
          <p:nvPr/>
        </p:nvSpPr>
        <p:spPr bwMode="auto">
          <a:xfrm>
            <a:off x="5003800" y="5300663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Схема улицы Кривова в Ярославле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85" decel="100000"/>
                                        <p:tgtEl>
                                          <p:spTgt spid="1105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385" decel="100000"/>
                                        <p:tgtEl>
                                          <p:spTgt spid="11059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385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385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  <p:bldP spid="110596" grpId="0" build="p"/>
      <p:bldP spid="110600" grpId="0"/>
    </p:bldLst>
  </p:timing>
</p:sld>
</file>

<file path=ppt/theme/theme1.xml><?xml version="1.0" encoding="utf-8"?>
<a:theme xmlns:a="http://schemas.openxmlformats.org/drawingml/2006/main" name="Products And Services Overview">
  <a:themeElements>
    <a:clrScheme name="Products And Services Overview 1">
      <a:dk1>
        <a:srgbClr val="000000"/>
      </a:dk1>
      <a:lt1>
        <a:srgbClr val="FFFFFF"/>
      </a:lt1>
      <a:dk2>
        <a:srgbClr val="301800"/>
      </a:dk2>
      <a:lt2>
        <a:srgbClr val="614020"/>
      </a:lt2>
      <a:accent1>
        <a:srgbClr val="B38961"/>
      </a:accent1>
      <a:accent2>
        <a:srgbClr val="996633"/>
      </a:accent2>
      <a:accent3>
        <a:srgbClr val="FFFFFF"/>
      </a:accent3>
      <a:accent4>
        <a:srgbClr val="000000"/>
      </a:accent4>
      <a:accent5>
        <a:srgbClr val="D6C4B7"/>
      </a:accent5>
      <a:accent6>
        <a:srgbClr val="8A5C2D"/>
      </a:accent6>
      <a:hlink>
        <a:srgbClr val="9D9C81"/>
      </a:hlink>
      <a:folHlink>
        <a:srgbClr val="B2B2B2"/>
      </a:folHlink>
    </a:clrScheme>
    <a:fontScheme name="Products And Services Overvie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roducts And Services Overview 1">
        <a:dk1>
          <a:srgbClr val="000000"/>
        </a:dk1>
        <a:lt1>
          <a:srgbClr val="FFFFFF"/>
        </a:lt1>
        <a:dk2>
          <a:srgbClr val="301800"/>
        </a:dk2>
        <a:lt2>
          <a:srgbClr val="614020"/>
        </a:lt2>
        <a:accent1>
          <a:srgbClr val="B38961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D6C4B7"/>
        </a:accent5>
        <a:accent6>
          <a:srgbClr val="8A5C2D"/>
        </a:accent6>
        <a:hlink>
          <a:srgbClr val="9D9C81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ducts And Services Overview 2">
        <a:dk1>
          <a:srgbClr val="000000"/>
        </a:dk1>
        <a:lt1>
          <a:srgbClr val="FFFFFF"/>
        </a:lt1>
        <a:dk2>
          <a:srgbClr val="003399"/>
        </a:dk2>
        <a:lt2>
          <a:srgbClr val="003366"/>
        </a:lt2>
        <a:accent1>
          <a:srgbClr val="6397CB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B7C9E2"/>
        </a:accent5>
        <a:accent6>
          <a:srgbClr val="2D5C8A"/>
        </a:accent6>
        <a:hlink>
          <a:srgbClr val="8585E1"/>
        </a:hlink>
        <a:folHlink>
          <a:srgbClr val="867A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ducts And Services Overvi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Products And Services Overview</Template>
  <TotalTime>262</TotalTime>
  <Words>362</Words>
  <Application>Microsoft Office PowerPoint</Application>
  <PresentationFormat>Экран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Arial Narrow</vt:lpstr>
      <vt:lpstr>Times New Roman</vt:lpstr>
      <vt:lpstr>Wingdings</vt:lpstr>
      <vt:lpstr>Products And Services Overview</vt:lpstr>
      <vt:lpstr>Герой         Советского                    Союза</vt:lpstr>
      <vt:lpstr>Кривов Николай Александрович</vt:lpstr>
      <vt:lpstr>Образование </vt:lpstr>
      <vt:lpstr>Война </vt:lpstr>
      <vt:lpstr>Война </vt:lpstr>
      <vt:lpstr>Гибель героя</vt:lpstr>
      <vt:lpstr>Награды героя</vt:lpstr>
      <vt:lpstr>Награды героя</vt:lpstr>
      <vt:lpstr>Память о герое</vt:lpstr>
    </vt:vector>
  </TitlesOfParts>
  <Company>Татищевская ООШ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Герой         Советского                    Союза</dc:title>
  <dc:creator>1</dc:creator>
  <cp:lastModifiedBy>Андрей</cp:lastModifiedBy>
  <cp:revision>4</cp:revision>
  <dcterms:created xsi:type="dcterms:W3CDTF">2010-04-09T06:29:49Z</dcterms:created>
  <dcterms:modified xsi:type="dcterms:W3CDTF">2021-12-15T07:18:51Z</dcterms:modified>
</cp:coreProperties>
</file>