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91" r:id="rId4"/>
    <p:sldId id="289" r:id="rId5"/>
    <p:sldId id="260" r:id="rId6"/>
    <p:sldId id="277" r:id="rId7"/>
    <p:sldId id="288" r:id="rId8"/>
    <p:sldId id="276" r:id="rId9"/>
    <p:sldId id="284" r:id="rId10"/>
    <p:sldId id="259" r:id="rId11"/>
    <p:sldId id="287" r:id="rId12"/>
    <p:sldId id="267" r:id="rId13"/>
    <p:sldId id="281" r:id="rId14"/>
    <p:sldId id="286" r:id="rId15"/>
    <p:sldId id="292" r:id="rId16"/>
    <p:sldId id="258" r:id="rId17"/>
    <p:sldId id="294" r:id="rId18"/>
    <p:sldId id="261" r:id="rId19"/>
    <p:sldId id="295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1D0B-A754-40EE-BB69-D0EF1A91AD2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1D0B-A754-40EE-BB69-D0EF1A91AD2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1D0B-A754-40EE-BB69-D0EF1A91AD2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1D0B-A754-40EE-BB69-D0EF1A91AD2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1D0B-A754-40EE-BB69-D0EF1A91AD2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1D0B-A754-40EE-BB69-D0EF1A91AD2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1D0B-A754-40EE-BB69-D0EF1A91AD2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1D0B-A754-40EE-BB69-D0EF1A91AD2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1D0B-A754-40EE-BB69-D0EF1A91AD2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1D0B-A754-40EE-BB69-D0EF1A91AD2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1D0B-A754-40EE-BB69-D0EF1A91AD2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2A1D0B-A754-40EE-BB69-D0EF1A91AD2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23\Desktop\Zolotaya_yarmarka-Narodnaya_razminka(muzpoisk.net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45024"/>
          </a:xfrm>
        </p:spPr>
        <p:txBody>
          <a:bodyPr/>
          <a:lstStyle/>
          <a:p>
            <a:r>
              <a:rPr lang="ru-RU" sz="3200" dirty="0" smtClean="0"/>
              <a:t>        </a:t>
            </a:r>
            <a:br>
              <a:rPr lang="ru-RU" sz="3200" dirty="0" smtClean="0"/>
            </a:br>
            <a:r>
              <a:rPr lang="ru-RU" sz="3200" dirty="0" smtClean="0"/>
              <a:t>«Ознакомление дошкольников с бытом и предметами утвари русской избы»</a:t>
            </a:r>
            <a:endParaRPr lang="ru-RU" sz="3200" dirty="0"/>
          </a:p>
        </p:txBody>
      </p:sp>
      <p:pic>
        <p:nvPicPr>
          <p:cNvPr id="5" name="Zolotaya_yarmarka-Narodnaya_razminka(muzpoisk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5288" y="0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МОУ </a:t>
            </a:r>
            <a:r>
              <a:rPr lang="ru-RU" dirty="0" err="1" smtClean="0"/>
              <a:t>Татищевская</a:t>
            </a:r>
            <a:r>
              <a:rPr lang="ru-RU" dirty="0" smtClean="0"/>
              <a:t> ООШ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56" y="-57407"/>
            <a:ext cx="100203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700808"/>
            <a:ext cx="640871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Русская изба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513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Готовили пищу в чугунах, чай пили из самовара</a:t>
            </a:r>
            <a:endParaRPr lang="ru-RU" dirty="0"/>
          </a:p>
        </p:txBody>
      </p:sp>
      <p:pic>
        <p:nvPicPr>
          <p:cNvPr id="7" name="Содержимое 6" descr="0b0a2e3fa4b523662842a7127ab93ddc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11459" y="1600200"/>
            <a:ext cx="6121082" cy="4708525"/>
          </a:xfrm>
        </p:spPr>
      </p:pic>
    </p:spTree>
  </p:cSld>
  <p:clrMapOvr>
    <a:masterClrMapping/>
  </p:clrMapOvr>
  <p:transition advTm="4883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43192" cy="1556792"/>
          </a:xfrm>
        </p:spPr>
        <p:txBody>
          <a:bodyPr>
            <a:normAutofit fontScale="90000"/>
          </a:bodyPr>
          <a:lstStyle/>
          <a:p>
            <a:r>
              <a:rPr lang="ru-RU" dirty="0"/>
              <a:t>Самовар был предметом роскоши </a:t>
            </a:r>
            <a:r>
              <a:rPr lang="ru-RU" dirty="0" smtClean="0"/>
              <a:t>, а так же предметом первой необходимости</a:t>
            </a:r>
            <a:endParaRPr lang="ru-RU" dirty="0"/>
          </a:p>
        </p:txBody>
      </p:sp>
      <p:pic>
        <p:nvPicPr>
          <p:cNvPr id="5" name="Содержимое 4" descr="89616864__0_8d90e_378de384_ori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05050" y="2011362"/>
            <a:ext cx="4533900" cy="3886200"/>
          </a:xfrm>
        </p:spPr>
      </p:pic>
      <p:pic>
        <p:nvPicPr>
          <p:cNvPr id="1026" name="Picture 2" descr="C:\Users\123\Desktop\samovar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484784"/>
            <a:ext cx="2952328" cy="4944466"/>
          </a:xfrm>
          <a:prstGeom prst="rect">
            <a:avLst/>
          </a:prstGeom>
          <a:noFill/>
        </p:spPr>
      </p:pic>
    </p:spTree>
  </p:cSld>
  <p:clrMapOvr>
    <a:masterClrMapping/>
  </p:clrMapOvr>
  <p:transition advTm="5133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715200" cy="2016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Воду для самовара приносили вёдрами, при этом использовали коромысло</a:t>
            </a:r>
            <a:endParaRPr lang="ru-RU" dirty="0"/>
          </a:p>
        </p:txBody>
      </p:sp>
      <p:pic>
        <p:nvPicPr>
          <p:cNvPr id="7" name="Содержимое 6" descr="63384028_1283158093_329a7053f9c6t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772816"/>
            <a:ext cx="6768752" cy="4824536"/>
          </a:xfrm>
        </p:spPr>
      </p:pic>
    </p:spTree>
  </p:cSld>
  <p:clrMapOvr>
    <a:masterClrMapping/>
  </p:clrMapOvr>
  <p:transition advTm="5007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7715200" cy="25202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УХВАТ ИЛИ РОГАЧ </a:t>
            </a:r>
            <a:r>
              <a:rPr lang="ru-RU" dirty="0" smtClean="0"/>
              <a:t>–использовали для того, чтобы достать из печи на стол   чугунок с горячей едой на стол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2856"/>
            <a:ext cx="8229600" cy="39933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123\Desktop\презентация изба\i (5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60848"/>
            <a:ext cx="8244408" cy="4320480"/>
          </a:xfrm>
          <a:prstGeom prst="rect">
            <a:avLst/>
          </a:prstGeom>
          <a:noFill/>
        </p:spPr>
      </p:pic>
    </p:spTree>
  </p:cSld>
  <p:clrMapOvr>
    <a:masterClrMapping/>
  </p:clrMapOvr>
  <p:transition advTm="5288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63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Рядом с печкой был закут - бабий угол, для рукоделия и приготовления пищи</a:t>
            </a:r>
            <a:endParaRPr lang="ru-RU" dirty="0"/>
          </a:p>
        </p:txBody>
      </p:sp>
      <p:pic>
        <p:nvPicPr>
          <p:cNvPr id="7" name="Содержимое 6" descr="len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844824"/>
            <a:ext cx="6336704" cy="4752528"/>
          </a:xfrm>
        </p:spPr>
      </p:pic>
    </p:spTree>
  </p:cSld>
  <p:clrMapOvr>
    <a:masterClrMapping/>
  </p:clrMapOvr>
  <p:transition advTm="5132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36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обязательным Занятием крестьянской женщины зимой было прядение</a:t>
            </a:r>
            <a:endParaRPr lang="ru-RU" dirty="0"/>
          </a:p>
        </p:txBody>
      </p:sp>
      <p:pic>
        <p:nvPicPr>
          <p:cNvPr id="4" name="Содержимое 3" descr="0_27d20_817d4ecf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486025" y="1725612"/>
            <a:ext cx="4171950" cy="4457700"/>
          </a:xfrm>
        </p:spPr>
      </p:pic>
      <p:pic>
        <p:nvPicPr>
          <p:cNvPr id="6147" name="Picture 3" descr="C:\Users\123\Desktop\NWsLz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56792"/>
            <a:ext cx="4572000" cy="3759200"/>
          </a:xfrm>
          <a:prstGeom prst="rect">
            <a:avLst/>
          </a:prstGeom>
          <a:noFill/>
        </p:spPr>
      </p:pic>
    </p:spTree>
  </p:cSld>
  <p:clrMapOvr>
    <a:masterClrMapping/>
  </p:clrMapOvr>
  <p:transition advTm="5132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глажки белья использовали рубель, позже чугунные утюги</a:t>
            </a:r>
            <a:endParaRPr lang="ru-RU" dirty="0"/>
          </a:p>
        </p:txBody>
      </p:sp>
      <p:pic>
        <p:nvPicPr>
          <p:cNvPr id="5" name="Содержимое 4" descr="event-40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14562" y="1844675"/>
            <a:ext cx="4714875" cy="4219575"/>
          </a:xfrm>
        </p:spPr>
      </p:pic>
      <p:pic>
        <p:nvPicPr>
          <p:cNvPr id="4" name="Picture 2" descr="C:\Users\123\Desktop\20130705104337-996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00808"/>
            <a:ext cx="3924301" cy="2857500"/>
          </a:xfrm>
          <a:prstGeom prst="rect">
            <a:avLst/>
          </a:prstGeom>
          <a:noFill/>
        </p:spPr>
      </p:pic>
    </p:spTree>
  </p:cSld>
  <p:clrMapOvr>
    <a:masterClrMapping/>
  </p:clrMapOvr>
  <p:transition advTm="5117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мужчины на Руси  плели корзины и лапти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123\Desktop\0506fd7725ccabfa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1556792"/>
            <a:ext cx="4176464" cy="4968552"/>
          </a:xfrm>
          <a:prstGeom prst="rect">
            <a:avLst/>
          </a:prstGeom>
          <a:noFill/>
        </p:spPr>
      </p:pic>
      <p:pic>
        <p:nvPicPr>
          <p:cNvPr id="7172" name="Picture 4" descr="C:\Users\123\Desktop\1341840253_dsc_0886cop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556792"/>
            <a:ext cx="3168352" cy="5040560"/>
          </a:xfrm>
          <a:prstGeom prst="rect">
            <a:avLst/>
          </a:prstGeom>
          <a:noFill/>
        </p:spPr>
      </p:pic>
    </p:spTree>
  </p:cSld>
  <p:clrMapOvr>
    <a:masterClrMapping/>
  </p:clrMapOvr>
  <p:transition advTm="5038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Лапти - плетёная обувь из         лыка или бересты</a:t>
            </a:r>
            <a:endParaRPr lang="ru-RU" dirty="0"/>
          </a:p>
        </p:txBody>
      </p:sp>
      <p:pic>
        <p:nvPicPr>
          <p:cNvPr id="7" name="Содержимое 6" descr="_SAM645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057400" y="1687512"/>
            <a:ext cx="5029200" cy="4533900"/>
          </a:xfrm>
        </p:spPr>
      </p:pic>
      <p:pic>
        <p:nvPicPr>
          <p:cNvPr id="5122" name="Picture 2" descr="C:\Users\123\Desktop\image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44824"/>
            <a:ext cx="3000375" cy="3000375"/>
          </a:xfrm>
          <a:prstGeom prst="rect">
            <a:avLst/>
          </a:prstGeom>
          <a:noFill/>
        </p:spPr>
      </p:pic>
    </p:spTree>
  </p:cSld>
  <p:clrMapOvr>
    <a:masterClrMapping/>
  </p:clrMapOvr>
  <p:transition advTm="5117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0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Хороводами да Частушками веселил народ душу русскую…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123\Desktop\831845_3194-800x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1556792"/>
            <a:ext cx="4464496" cy="4968552"/>
          </a:xfrm>
          <a:prstGeom prst="rect">
            <a:avLst/>
          </a:prstGeom>
          <a:noFill/>
        </p:spPr>
      </p:pic>
      <p:pic>
        <p:nvPicPr>
          <p:cNvPr id="8195" name="Picture 3" descr="C:\Users\123\Desktop\x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56792"/>
            <a:ext cx="3779912" cy="5301208"/>
          </a:xfrm>
          <a:prstGeom prst="rect">
            <a:avLst/>
          </a:prstGeom>
          <a:noFill/>
        </p:spPr>
      </p:pic>
    </p:spTree>
  </p:cSld>
  <p:clrMapOvr>
    <a:masterClrMapping/>
  </p:clrMapOvr>
  <p:transition advTm="4992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1988840"/>
          </a:xfrm>
        </p:spPr>
        <p:txBody>
          <a:bodyPr>
            <a:normAutofit/>
          </a:bodyPr>
          <a:lstStyle/>
          <a:p>
            <a:r>
              <a:rPr lang="ru-RU" dirty="0"/>
              <a:t>Русская изба - замечательный памятник русской архитектуры. </a:t>
            </a:r>
          </a:p>
        </p:txBody>
      </p:sp>
      <p:pic>
        <p:nvPicPr>
          <p:cNvPr id="5" name="Содержимое 4" descr="Vnutrennyaya-otdelka-russkoy-izbyi-i-obustroystvo-dvor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76375" y="2063750"/>
            <a:ext cx="6191250" cy="3781425"/>
          </a:xfrm>
        </p:spPr>
      </p:pic>
    </p:spTree>
  </p:cSld>
  <p:clrMapOvr>
    <a:masterClrMapping/>
  </p:clrMapOvr>
  <p:transition advTm="4867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123\Desktop\презентация изба\7242427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84784"/>
            <a:ext cx="8172400" cy="5040560"/>
          </a:xfrm>
          <a:prstGeom prst="rect">
            <a:avLst/>
          </a:prstGeom>
          <a:noFill/>
        </p:spPr>
      </p:pic>
    </p:spTree>
  </p:cSld>
  <p:clrMapOvr>
    <a:masterClrMapping/>
  </p:clrMapOvr>
  <p:transition advTm="5148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807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избе была одна комната- горница, она была и кухней и спальней.</a:t>
            </a:r>
            <a:endParaRPr lang="ru-RU" dirty="0"/>
          </a:p>
        </p:txBody>
      </p:sp>
      <p:pic>
        <p:nvPicPr>
          <p:cNvPr id="6" name="Содержимое 5" descr="muzej_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988840"/>
            <a:ext cx="7344816" cy="4525268"/>
          </a:xfrm>
        </p:spPr>
      </p:pic>
    </p:spTree>
  </p:cSld>
  <p:clrMapOvr>
    <a:masterClrMapping/>
  </p:clrMapOvr>
  <p:transition advTm="5132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7239000" cy="2232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Люди верили, что в каждой избе жил свой домовой – покровитель  дома</a:t>
            </a:r>
            <a:endParaRPr lang="ru-RU" dirty="0"/>
          </a:p>
        </p:txBody>
      </p:sp>
      <p:pic>
        <p:nvPicPr>
          <p:cNvPr id="4" name="Содержимое 3" descr="pred01_00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38387" y="2330450"/>
            <a:ext cx="4467225" cy="3248025"/>
          </a:xfrm>
        </p:spPr>
      </p:pic>
    </p:spTree>
  </p:cSld>
  <p:clrMapOvr>
    <a:masterClrMapping/>
  </p:clrMapOvr>
  <p:transition advTm="5148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64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каждой горнице был красный угол с иконами и лампадой</a:t>
            </a:r>
            <a:endParaRPr lang="ru-RU" dirty="0"/>
          </a:p>
        </p:txBody>
      </p:sp>
      <p:pic>
        <p:nvPicPr>
          <p:cNvPr id="7" name="Содержимое 6" descr="krasnyjugol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484784"/>
            <a:ext cx="7032104" cy="4932040"/>
          </a:xfrm>
        </p:spPr>
      </p:pic>
    </p:spTree>
  </p:cSld>
  <p:clrMapOvr>
    <a:masterClrMapping/>
  </p:clrMapOvr>
  <p:transition advTm="5678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0"/>
            <a:ext cx="7559752" cy="1484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каждой избе была печь, она не только обогревала избу, В ней пекли  хлеб готовили еду.</a:t>
            </a:r>
            <a:endParaRPr lang="ru-RU" dirty="0"/>
          </a:p>
        </p:txBody>
      </p:sp>
      <p:pic>
        <p:nvPicPr>
          <p:cNvPr id="5" name="Содержимое 4" descr="97337916_455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20311" y="1600200"/>
            <a:ext cx="7103378" cy="4708525"/>
          </a:xfrm>
        </p:spPr>
      </p:pic>
    </p:spTree>
  </p:cSld>
  <p:clrMapOvr>
    <a:masterClrMapping/>
  </p:clrMapOvr>
  <p:transition advTm="5304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711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Кочерга - предмет для печи, которым распределяли дрова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51a44071-863d-6943-863d-694cc8dc0f5d_photo_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196752"/>
            <a:ext cx="8172400" cy="5661248"/>
          </a:xfrm>
        </p:spPr>
      </p:pic>
    </p:spTree>
  </p:cSld>
  <p:clrMapOvr>
    <a:masterClrMapping/>
  </p:clrMapOvr>
  <p:transition advTm="6303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155679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СТОЛ </a:t>
            </a:r>
            <a:r>
              <a:rPr lang="ru-RU" dirty="0"/>
              <a:t>занимал в доме важное место и служил для ежедневной или праздничной трапезы.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123\Desktop\презентация изба\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56792"/>
            <a:ext cx="8100392" cy="5040560"/>
          </a:xfrm>
          <a:prstGeom prst="rect">
            <a:avLst/>
          </a:prstGeom>
          <a:noFill/>
        </p:spPr>
      </p:pic>
    </p:spTree>
  </p:cSld>
  <p:clrMapOvr>
    <a:masterClrMapping/>
  </p:clrMapOvr>
  <p:transition advTm="6037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390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Мебель в русской избе: лавки, шкаф для посуды, да сундук, где хранили одежду</a:t>
            </a:r>
            <a:endParaRPr lang="ru-RU" dirty="0"/>
          </a:p>
        </p:txBody>
      </p:sp>
      <p:pic>
        <p:nvPicPr>
          <p:cNvPr id="6" name="Содержимое 5" descr="8a5hCHXP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628900" y="2778125"/>
            <a:ext cx="3886200" cy="2352675"/>
          </a:xfrm>
        </p:spPr>
      </p:pic>
      <p:pic>
        <p:nvPicPr>
          <p:cNvPr id="2050" name="Picture 2" descr="C:\Users\123\Desktop\97338161_73830487_kres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84784"/>
            <a:ext cx="8100392" cy="2952750"/>
          </a:xfrm>
          <a:prstGeom prst="rect">
            <a:avLst/>
          </a:prstGeom>
          <a:noFill/>
        </p:spPr>
      </p:pic>
      <p:pic>
        <p:nvPicPr>
          <p:cNvPr id="2051" name="Picture 3" descr="C:\Users\123\Desktop\i_rusk_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81128"/>
            <a:ext cx="4106838" cy="2276872"/>
          </a:xfrm>
          <a:prstGeom prst="rect">
            <a:avLst/>
          </a:prstGeom>
          <a:noFill/>
        </p:spPr>
      </p:pic>
    </p:spTree>
  </p:cSld>
  <p:clrMapOvr>
    <a:masterClrMapping/>
  </p:clrMapOvr>
  <p:transition advTm="5382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327</TotalTime>
  <Words>218</Words>
  <Application>Microsoft Office PowerPoint</Application>
  <PresentationFormat>Экран (4:3)</PresentationFormat>
  <Paragraphs>23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         «Ознакомление дошкольников с бытом и предметами утвари русской избы»</vt:lpstr>
      <vt:lpstr>Русская изба - замечательный памятник русской архитектуры. </vt:lpstr>
      <vt:lpstr>В избе была одна комната- горница, она была и кухней и спальней.</vt:lpstr>
      <vt:lpstr>Люди верили, что в каждой избе жил свой домовой – покровитель  дома</vt:lpstr>
      <vt:lpstr>В каждой горнице был красный угол с иконами и лампадой</vt:lpstr>
      <vt:lpstr>В каждой избе была печь, она не только обогревала избу, В ней пекли  хлеб готовили еду.</vt:lpstr>
      <vt:lpstr>Кочерга - предмет для печи, которым распределяли дрова </vt:lpstr>
      <vt:lpstr>СТОЛ занимал в доме важное место и служил для ежедневной или праздничной трапезы. </vt:lpstr>
      <vt:lpstr>Мебель в русской избе: лавки, шкаф для посуды, да сундук, где хранили одежду</vt:lpstr>
      <vt:lpstr>Готовили пищу в чугунах, чай пили из самовара</vt:lpstr>
      <vt:lpstr>Самовар был предметом роскоши , а так же предметом первой необходимости</vt:lpstr>
      <vt:lpstr>Воду для самовара приносили вёдрами, при этом использовали коромысло</vt:lpstr>
      <vt:lpstr>УХВАТ ИЛИ РОГАЧ –использовали для того, чтобы достать из печи на стол   чугунок с горячей едой на стол</vt:lpstr>
      <vt:lpstr>Рядом с печкой был закут - бабий угол, для рукоделия и приготовления пищи</vt:lpstr>
      <vt:lpstr> обязательным Занятием крестьянской женщины зимой было прядение</vt:lpstr>
      <vt:lpstr>Для глажки белья использовали рубель, позже чугунные утюги</vt:lpstr>
      <vt:lpstr> мужчины на Руси  плели корзины и лапти</vt:lpstr>
      <vt:lpstr>Лапти - плетёная обувь из         лыка или бересты</vt:lpstr>
      <vt:lpstr>Хороводами да Частушками веселил народ душу русскую…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открытому интегрированному занятию</dc:title>
  <dc:creator>123</dc:creator>
  <cp:lastModifiedBy>IKT</cp:lastModifiedBy>
  <cp:revision>42</cp:revision>
  <dcterms:created xsi:type="dcterms:W3CDTF">2014-01-16T19:46:03Z</dcterms:created>
  <dcterms:modified xsi:type="dcterms:W3CDTF">2021-12-15T17:11:18Z</dcterms:modified>
</cp:coreProperties>
</file>